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4"/>
    <p:sldMasterId id="2147484014" r:id="rId5"/>
    <p:sldMasterId id="2147484134" r:id="rId6"/>
    <p:sldMasterId id="2147484167" r:id="rId7"/>
    <p:sldMasterId id="2147484195" r:id="rId8"/>
  </p:sldMasterIdLst>
  <p:notesMasterIdLst>
    <p:notesMasterId r:id="rId27"/>
  </p:notesMasterIdLst>
  <p:sldIdLst>
    <p:sldId id="746" r:id="rId9"/>
    <p:sldId id="782" r:id="rId10"/>
    <p:sldId id="784" r:id="rId11"/>
    <p:sldId id="787" r:id="rId12"/>
    <p:sldId id="785" r:id="rId13"/>
    <p:sldId id="763" r:id="rId14"/>
    <p:sldId id="788" r:id="rId15"/>
    <p:sldId id="755" r:id="rId16"/>
    <p:sldId id="756" r:id="rId17"/>
    <p:sldId id="790" r:id="rId18"/>
    <p:sldId id="778" r:id="rId19"/>
    <p:sldId id="777" r:id="rId20"/>
    <p:sldId id="779" r:id="rId21"/>
    <p:sldId id="771" r:id="rId22"/>
    <p:sldId id="791" r:id="rId23"/>
    <p:sldId id="775" r:id="rId24"/>
    <p:sldId id="792" r:id="rId25"/>
    <p:sldId id="789" r:id="rId26"/>
  </p:sldIdLst>
  <p:sldSz cx="9144000" cy="6858000" type="screen4x3"/>
  <p:notesSz cx="7099300" cy="10234613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y" initials="LvdB" lastIdx="29" clrIdx="0"/>
  <p:cmAuthor id="2" name="Notario, Gerard F" initials="NGF" lastIdx="1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4D9A"/>
    <a:srgbClr val="EB6209"/>
    <a:srgbClr val="1961AB"/>
    <a:srgbClr val="F28D2C"/>
    <a:srgbClr val="4C4C4C"/>
    <a:srgbClr val="E15759"/>
    <a:srgbClr val="000000"/>
    <a:srgbClr val="FCA5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FB6954-BCF9-64E6-5BEC-0CA5716D2A72}" v="2" dt="2023-08-28T12:03:13.366"/>
    <p1510:client id="{39021056-32F7-44E3-997D-AF619A1DE5E0}" v="1" dt="2023-07-14T19:06:26.315"/>
    <p1510:client id="{403609A2-C249-4F20-8F88-A48EE27F2162}" v="75" dt="2023-10-23T07:20:50.708"/>
    <p1510:client id="{4BFE761B-81BB-4B1D-86EF-9F51AE6F73CC}" v="12" dt="2023-07-14T19:14:19.930"/>
    <p1510:client id="{57FBC50B-2C80-4C52-B076-A3D8941952D1}" v="2" dt="2023-10-23T07:18:41.595"/>
    <p1510:client id="{9CFF8429-DA75-4626-01FB-71F072BDB807}" v="30" dt="2023-10-29T09:24:20.302"/>
  </p1510:revLst>
</p1510:revInfo>
</file>

<file path=ppt/tableStyles.xml><?xml version="1.0" encoding="utf-8"?>
<a:tblStyleLst xmlns:a="http://schemas.openxmlformats.org/drawingml/2006/main" def="{17292A2E-F333-43FB-9621-5CBBE7FDCDCB}">
  <a:tblStyle styleId="{35758FB7-9AC5-4552-8A53-C91805E547FA}" styleName="Stijl, thema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Stijl, thema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Stijl, thema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7CE84F3-28C3-443E-9E96-99CF82512B78}" styleName="Stijl, donker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403609A2-C249-4F20-8F88-A48EE27F2162}"/>
    <pc:docChg chg="modSld">
      <pc:chgData name="" userId="" providerId="" clId="Web-{403609A2-C249-4F20-8F88-A48EE27F2162}" dt="2023-10-23T07:20:15.878" v="0"/>
      <pc:docMkLst>
        <pc:docMk/>
      </pc:docMkLst>
      <pc:sldChg chg="addSp modSp">
        <pc:chgData name="" userId="" providerId="" clId="Web-{403609A2-C249-4F20-8F88-A48EE27F2162}" dt="2023-10-23T07:20:15.878" v="0"/>
        <pc:sldMkLst>
          <pc:docMk/>
          <pc:sldMk cId="2561858327" sldId="792"/>
        </pc:sldMkLst>
        <pc:picChg chg="add mod">
          <ac:chgData name="" userId="" providerId="" clId="Web-{403609A2-C249-4F20-8F88-A48EE27F2162}" dt="2023-10-23T07:20:15.878" v="0"/>
          <ac:picMkLst>
            <pc:docMk/>
            <pc:sldMk cId="2561858327" sldId="792"/>
            <ac:picMk id="2" creationId="{EFD8EE90-7ADE-D916-F492-99D5325314B7}"/>
          </ac:picMkLst>
        </pc:picChg>
      </pc:sldChg>
    </pc:docChg>
  </pc:docChgLst>
  <pc:docChgLst>
    <pc:chgData name="Doel-4, A.C.N. van den (Annemijn)" userId="S::a.c.n.vandendoel-4@umcutrecht.nl::5f3c9ca9-38e6-412e-9957-e60dbcc0610e" providerId="AD" clId="Web-{31FB6954-BCF9-64E6-5BEC-0CA5716D2A72}"/>
    <pc:docChg chg="sldOrd">
      <pc:chgData name="Doel-4, A.C.N. van den (Annemijn)" userId="S::a.c.n.vandendoel-4@umcutrecht.nl::5f3c9ca9-38e6-412e-9957-e60dbcc0610e" providerId="AD" clId="Web-{31FB6954-BCF9-64E6-5BEC-0CA5716D2A72}" dt="2023-08-28T12:03:13.366" v="1"/>
      <pc:docMkLst>
        <pc:docMk/>
      </pc:docMkLst>
      <pc:sldChg chg="ord">
        <pc:chgData name="Doel-4, A.C.N. van den (Annemijn)" userId="S::a.c.n.vandendoel-4@umcutrecht.nl::5f3c9ca9-38e6-412e-9957-e60dbcc0610e" providerId="AD" clId="Web-{31FB6954-BCF9-64E6-5BEC-0CA5716D2A72}" dt="2023-08-28T12:03:13.366" v="1"/>
        <pc:sldMkLst>
          <pc:docMk/>
          <pc:sldMk cId="2082385615" sldId="778"/>
        </pc:sldMkLst>
      </pc:sldChg>
    </pc:docChg>
  </pc:docChgLst>
  <pc:docChgLst>
    <pc:chgData name="Lieshout-5, M.J. van (Maarten)" userId="S::m.j.vanlieshout-5@umcutrecht.nl::ae84b654-1fcf-4e81-945c-82a502dd4ffd" providerId="AD" clId="Web-{57FBC50B-2C80-4C52-B076-A3D8941952D1}"/>
    <pc:docChg chg="modSld">
      <pc:chgData name="Lieshout-5, M.J. van (Maarten)" userId="S::m.j.vanlieshout-5@umcutrecht.nl::ae84b654-1fcf-4e81-945c-82a502dd4ffd" providerId="AD" clId="Web-{57FBC50B-2C80-4C52-B076-A3D8941952D1}" dt="2023-10-23T07:18:41.595" v="0"/>
      <pc:docMkLst>
        <pc:docMk/>
      </pc:docMkLst>
      <pc:sldChg chg="delSp">
        <pc:chgData name="Lieshout-5, M.J. van (Maarten)" userId="S::m.j.vanlieshout-5@umcutrecht.nl::ae84b654-1fcf-4e81-945c-82a502dd4ffd" providerId="AD" clId="Web-{57FBC50B-2C80-4C52-B076-A3D8941952D1}" dt="2023-10-23T07:18:41.595" v="0"/>
        <pc:sldMkLst>
          <pc:docMk/>
          <pc:sldMk cId="2561858327" sldId="792"/>
        </pc:sldMkLst>
        <pc:picChg chg="del">
          <ac:chgData name="Lieshout-5, M.J. van (Maarten)" userId="S::m.j.vanlieshout-5@umcutrecht.nl::ae84b654-1fcf-4e81-945c-82a502dd4ffd" providerId="AD" clId="Web-{57FBC50B-2C80-4C52-B076-A3D8941952D1}" dt="2023-10-23T07:18:41.595" v="0"/>
          <ac:picMkLst>
            <pc:docMk/>
            <pc:sldMk cId="2561858327" sldId="792"/>
            <ac:picMk id="6" creationId="{B0E061D4-B292-A81F-00FD-7D6099EE1098}"/>
          </ac:picMkLst>
        </pc:picChg>
      </pc:sldChg>
    </pc:docChg>
  </pc:docChgLst>
  <pc:docChgLst>
    <pc:chgData name="Doel-4, A.C.N. van den (Annemijn)" userId="S::a.c.n.vandendoel-4@umcutrecht.nl::5f3c9ca9-38e6-412e-9957-e60dbcc0610e" providerId="AD" clId="Web-{9CFF8429-DA75-4626-01FB-71F072BDB807}"/>
    <pc:docChg chg="modSld">
      <pc:chgData name="Doel-4, A.C.N. van den (Annemijn)" userId="S::a.c.n.vandendoel-4@umcutrecht.nl::5f3c9ca9-38e6-412e-9957-e60dbcc0610e" providerId="AD" clId="Web-{9CFF8429-DA75-4626-01FB-71F072BDB807}" dt="2023-10-29T09:24:20.302" v="14" actId="20577"/>
      <pc:docMkLst>
        <pc:docMk/>
      </pc:docMkLst>
      <pc:sldChg chg="modSp">
        <pc:chgData name="Doel-4, A.C.N. van den (Annemijn)" userId="S::a.c.n.vandendoel-4@umcutrecht.nl::5f3c9ca9-38e6-412e-9957-e60dbcc0610e" providerId="AD" clId="Web-{9CFF8429-DA75-4626-01FB-71F072BDB807}" dt="2023-10-29T09:24:20.302" v="14" actId="20577"/>
        <pc:sldMkLst>
          <pc:docMk/>
          <pc:sldMk cId="2751111616" sldId="789"/>
        </pc:sldMkLst>
        <pc:spChg chg="mod">
          <ac:chgData name="Doel-4, A.C.N. van den (Annemijn)" userId="S::a.c.n.vandendoel-4@umcutrecht.nl::5f3c9ca9-38e6-412e-9957-e60dbcc0610e" providerId="AD" clId="Web-{9CFF8429-DA75-4626-01FB-71F072BDB807}" dt="2023-10-29T09:24:20.302" v="14" actId="20577"/>
          <ac:spMkLst>
            <pc:docMk/>
            <pc:sldMk cId="2751111616" sldId="789"/>
            <ac:spMk id="2" creationId="{54581CAF-CA4A-5197-8BF4-0F5C15C0CA33}"/>
          </ac:spMkLst>
        </pc:spChg>
      </pc:sldChg>
    </pc:docChg>
  </pc:docChgLst>
  <pc:docChgLst>
    <pc:chgData clId="Web-{57FBC50B-2C80-4C52-B076-A3D8941952D1}"/>
    <pc:docChg chg="modSld">
      <pc:chgData name="" userId="" providerId="" clId="Web-{57FBC50B-2C80-4C52-B076-A3D8941952D1}" dt="2023-10-23T07:18:36.017" v="0"/>
      <pc:docMkLst>
        <pc:docMk/>
      </pc:docMkLst>
      <pc:sldChg chg="delSp">
        <pc:chgData name="" userId="" providerId="" clId="Web-{57FBC50B-2C80-4C52-B076-A3D8941952D1}" dt="2023-10-23T07:18:36.017" v="0"/>
        <pc:sldMkLst>
          <pc:docMk/>
          <pc:sldMk cId="3772050513" sldId="746"/>
        </pc:sldMkLst>
        <pc:picChg chg="del">
          <ac:chgData name="" userId="" providerId="" clId="Web-{57FBC50B-2C80-4C52-B076-A3D8941952D1}" dt="2023-10-23T07:18:36.017" v="0"/>
          <ac:picMkLst>
            <pc:docMk/>
            <pc:sldMk cId="3772050513" sldId="746"/>
            <ac:picMk id="5" creationId="{25B7D108-461A-F208-485C-EC8E61E47200}"/>
          </ac:picMkLst>
        </pc:picChg>
      </pc:sldChg>
    </pc:docChg>
  </pc:docChgLst>
  <pc:docChgLst>
    <pc:chgData name="Lieshout-5, M.J. van (Maarten)" userId="S::m.j.vanlieshout-5@umcutrecht.nl::ae84b654-1fcf-4e81-945c-82a502dd4ffd" providerId="AD" clId="Web-{403609A2-C249-4F20-8F88-A48EE27F2162}"/>
    <pc:docChg chg="modSld">
      <pc:chgData name="Lieshout-5, M.J. van (Maarten)" userId="S::m.j.vanlieshout-5@umcutrecht.nl::ae84b654-1fcf-4e81-945c-82a502dd4ffd" providerId="AD" clId="Web-{403609A2-C249-4F20-8F88-A48EE27F2162}" dt="2023-10-23T07:20:50.693" v="35" actId="20577"/>
      <pc:docMkLst>
        <pc:docMk/>
      </pc:docMkLst>
      <pc:sldChg chg="modSp">
        <pc:chgData name="Lieshout-5, M.J. van (Maarten)" userId="S::m.j.vanlieshout-5@umcutrecht.nl::ae84b654-1fcf-4e81-945c-82a502dd4ffd" providerId="AD" clId="Web-{403609A2-C249-4F20-8F88-A48EE27F2162}" dt="2023-10-23T07:20:50.693" v="35" actId="20577"/>
        <pc:sldMkLst>
          <pc:docMk/>
          <pc:sldMk cId="2561858327" sldId="792"/>
        </pc:sldMkLst>
        <pc:spChg chg="mod">
          <ac:chgData name="Lieshout-5, M.J. van (Maarten)" userId="S::m.j.vanlieshout-5@umcutrecht.nl::ae84b654-1fcf-4e81-945c-82a502dd4ffd" providerId="AD" clId="Web-{403609A2-C249-4F20-8F88-A48EE27F2162}" dt="2023-10-23T07:20:50.693" v="35" actId="20577"/>
          <ac:spMkLst>
            <pc:docMk/>
            <pc:sldMk cId="2561858327" sldId="792"/>
            <ac:spMk id="3" creationId="{7719F0F6-1607-119C-FE7B-77C98D45A449}"/>
          </ac:spMkLst>
        </pc:spChg>
        <pc:picChg chg="mod">
          <ac:chgData name="Lieshout-5, M.J. van (Maarten)" userId="S::m.j.vanlieshout-5@umcutrecht.nl::ae84b654-1fcf-4e81-945c-82a502dd4ffd" providerId="AD" clId="Web-{403609A2-C249-4F20-8F88-A48EE27F2162}" dt="2023-10-23T07:20:28.410" v="4" actId="1076"/>
          <ac:picMkLst>
            <pc:docMk/>
            <pc:sldMk cId="2561858327" sldId="792"/>
            <ac:picMk id="2" creationId="{EFD8EE90-7ADE-D916-F492-99D5325314B7}"/>
          </ac:picMkLst>
        </pc:picChg>
      </pc:sldChg>
    </pc:docChg>
  </pc:docChgLst>
  <pc:docChgLst>
    <pc:chgData name="Lieshout-5, M.J. van (Maarten)" userId="ae84b654-1fcf-4e81-945c-82a502dd4ffd" providerId="ADAL" clId="{4BFE761B-81BB-4B1D-86EF-9F51AE6F73CC}"/>
    <pc:docChg chg="custSel addSld delSld modSld">
      <pc:chgData name="Lieshout-5, M.J. van (Maarten)" userId="ae84b654-1fcf-4e81-945c-82a502dd4ffd" providerId="ADAL" clId="{4BFE761B-81BB-4B1D-86EF-9F51AE6F73CC}" dt="2023-07-14T19:15:03.209" v="368" actId="1076"/>
      <pc:docMkLst>
        <pc:docMk/>
      </pc:docMkLst>
      <pc:sldChg chg="addSp delSp modSp">
        <pc:chgData name="Lieshout-5, M.J. van (Maarten)" userId="ae84b654-1fcf-4e81-945c-82a502dd4ffd" providerId="ADAL" clId="{4BFE761B-81BB-4B1D-86EF-9F51AE6F73CC}" dt="2023-07-14T19:09:55.790" v="42"/>
        <pc:sldMkLst>
          <pc:docMk/>
          <pc:sldMk cId="2931652526" sldId="775"/>
        </pc:sldMkLst>
        <pc:spChg chg="add del mod">
          <ac:chgData name="Lieshout-5, M.J. van (Maarten)" userId="ae84b654-1fcf-4e81-945c-82a502dd4ffd" providerId="ADAL" clId="{4BFE761B-81BB-4B1D-86EF-9F51AE6F73CC}" dt="2023-07-14T19:09:55.790" v="42"/>
          <ac:spMkLst>
            <pc:docMk/>
            <pc:sldMk cId="2931652526" sldId="775"/>
            <ac:spMk id="5" creationId="{7D76A229-BA62-00B3-DC55-833CD9BE0C58}"/>
          </ac:spMkLst>
        </pc:spChg>
      </pc:sldChg>
      <pc:sldChg chg="addSp delSp modSp add mod">
        <pc:chgData name="Lieshout-5, M.J. van (Maarten)" userId="ae84b654-1fcf-4e81-945c-82a502dd4ffd" providerId="ADAL" clId="{4BFE761B-81BB-4B1D-86EF-9F51AE6F73CC}" dt="2023-07-14T19:15:03.209" v="368" actId="1076"/>
        <pc:sldMkLst>
          <pc:docMk/>
          <pc:sldMk cId="2561858327" sldId="792"/>
        </pc:sldMkLst>
        <pc:spChg chg="add del mod">
          <ac:chgData name="Lieshout-5, M.J. van (Maarten)" userId="ae84b654-1fcf-4e81-945c-82a502dd4ffd" providerId="ADAL" clId="{4BFE761B-81BB-4B1D-86EF-9F51AE6F73CC}" dt="2023-07-14T19:10:56.874" v="82" actId="478"/>
          <ac:spMkLst>
            <pc:docMk/>
            <pc:sldMk cId="2561858327" sldId="792"/>
            <ac:spMk id="2" creationId="{FB6A9C1D-383D-8204-3E29-7070E8F0F358}"/>
          </ac:spMkLst>
        </pc:spChg>
        <pc:spChg chg="add mod">
          <ac:chgData name="Lieshout-5, M.J. van (Maarten)" userId="ae84b654-1fcf-4e81-945c-82a502dd4ffd" providerId="ADAL" clId="{4BFE761B-81BB-4B1D-86EF-9F51AE6F73CC}" dt="2023-07-14T19:14:38.378" v="366" actId="1076"/>
          <ac:spMkLst>
            <pc:docMk/>
            <pc:sldMk cId="2561858327" sldId="792"/>
            <ac:spMk id="3" creationId="{7719F0F6-1607-119C-FE7B-77C98D45A449}"/>
          </ac:spMkLst>
        </pc:spChg>
        <pc:spChg chg="mod">
          <ac:chgData name="Lieshout-5, M.J. van (Maarten)" userId="ae84b654-1fcf-4e81-945c-82a502dd4ffd" providerId="ADAL" clId="{4BFE761B-81BB-4B1D-86EF-9F51AE6F73CC}" dt="2023-07-14T19:10:21.932" v="75" actId="1076"/>
          <ac:spMkLst>
            <pc:docMk/>
            <pc:sldMk cId="2561858327" sldId="792"/>
            <ac:spMk id="5" creationId="{C763D053-F4CD-7CE9-CD5B-4A27EAE6A533}"/>
          </ac:spMkLst>
        </pc:spChg>
        <pc:spChg chg="mod">
          <ac:chgData name="Lieshout-5, M.J. van (Maarten)" userId="ae84b654-1fcf-4e81-945c-82a502dd4ffd" providerId="ADAL" clId="{4BFE761B-81BB-4B1D-86EF-9F51AE6F73CC}" dt="2023-07-14T19:10:21.932" v="75" actId="1076"/>
          <ac:spMkLst>
            <pc:docMk/>
            <pc:sldMk cId="2561858327" sldId="792"/>
            <ac:spMk id="9" creationId="{A40349D8-6965-D478-E37D-5280C5E6BE43}"/>
          </ac:spMkLst>
        </pc:spChg>
        <pc:spChg chg="mod">
          <ac:chgData name="Lieshout-5, M.J. van (Maarten)" userId="ae84b654-1fcf-4e81-945c-82a502dd4ffd" providerId="ADAL" clId="{4BFE761B-81BB-4B1D-86EF-9F51AE6F73CC}" dt="2023-07-14T19:13:04.760" v="275" actId="1076"/>
          <ac:spMkLst>
            <pc:docMk/>
            <pc:sldMk cId="2561858327" sldId="792"/>
            <ac:spMk id="18" creationId="{6C88DD23-7ECF-0E5C-0B40-CE030C3EEDC9}"/>
          </ac:spMkLst>
        </pc:spChg>
        <pc:grpChg chg="del mod">
          <ac:chgData name="Lieshout-5, M.J. van (Maarten)" userId="ae84b654-1fcf-4e81-945c-82a502dd4ffd" providerId="ADAL" clId="{4BFE761B-81BB-4B1D-86EF-9F51AE6F73CC}" dt="2023-07-14T19:10:30.275" v="78" actId="478"/>
          <ac:grpSpMkLst>
            <pc:docMk/>
            <pc:sldMk cId="2561858327" sldId="792"/>
            <ac:grpSpMk id="8" creationId="{8959DCFC-2AB3-4430-AAAF-7009D96C0C2B}"/>
          </ac:grpSpMkLst>
        </pc:grpChg>
        <pc:picChg chg="mod">
          <ac:chgData name="Lieshout-5, M.J. van (Maarten)" userId="ae84b654-1fcf-4e81-945c-82a502dd4ffd" providerId="ADAL" clId="{4BFE761B-81BB-4B1D-86EF-9F51AE6F73CC}" dt="2023-07-14T19:15:03.209" v="368" actId="1076"/>
          <ac:picMkLst>
            <pc:docMk/>
            <pc:sldMk cId="2561858327" sldId="792"/>
            <ac:picMk id="6" creationId="{B0E061D4-B292-A81F-00FD-7D6099EE1098}"/>
          </ac:picMkLst>
        </pc:picChg>
        <pc:picChg chg="del mod">
          <ac:chgData name="Lieshout-5, M.J. van (Maarten)" userId="ae84b654-1fcf-4e81-945c-82a502dd4ffd" providerId="ADAL" clId="{4BFE761B-81BB-4B1D-86EF-9F51AE6F73CC}" dt="2023-07-14T19:10:27.750" v="77" actId="478"/>
          <ac:picMkLst>
            <pc:docMk/>
            <pc:sldMk cId="2561858327" sldId="792"/>
            <ac:picMk id="7" creationId="{ADE643C1-3EEE-8294-5741-37225CC8CA89}"/>
          </ac:picMkLst>
        </pc:picChg>
      </pc:sldChg>
      <pc:sldChg chg="modSp del mod">
        <pc:chgData name="Lieshout-5, M.J. van (Maarten)" userId="ae84b654-1fcf-4e81-945c-82a502dd4ffd" providerId="ADAL" clId="{4BFE761B-81BB-4B1D-86EF-9F51AE6F73CC}" dt="2023-07-14T19:09:52.472" v="40" actId="47"/>
        <pc:sldMkLst>
          <pc:docMk/>
          <pc:sldMk cId="4139610363" sldId="792"/>
        </pc:sldMkLst>
        <pc:spChg chg="mod">
          <ac:chgData name="Lieshout-5, M.J. van (Maarten)" userId="ae84b654-1fcf-4e81-945c-82a502dd4ffd" providerId="ADAL" clId="{4BFE761B-81BB-4B1D-86EF-9F51AE6F73CC}" dt="2023-07-14T19:09:23.171" v="39" actId="20577"/>
          <ac:spMkLst>
            <pc:docMk/>
            <pc:sldMk cId="4139610363" sldId="792"/>
            <ac:spMk id="4" creationId="{04F0ADA6-05F7-6E2C-08D2-29F7D30C19DC}"/>
          </ac:spMkLst>
        </pc:spChg>
      </pc:sldChg>
    </pc:docChg>
  </pc:docChgLst>
  <pc:docChgLst>
    <pc:chgData name="Lieshout-5, M.J. van (Maarten)" userId="S::m.j.vanlieshout-5@umcutrecht.nl::ae84b654-1fcf-4e81-945c-82a502dd4ffd" providerId="AD" clId="Web-{39021056-32F7-44E3-997D-AF619A1DE5E0}"/>
    <pc:docChg chg="addSld">
      <pc:chgData name="Lieshout-5, M.J. van (Maarten)" userId="S::m.j.vanlieshout-5@umcutrecht.nl::ae84b654-1fcf-4e81-945c-82a502dd4ffd" providerId="AD" clId="Web-{39021056-32F7-44E3-997D-AF619A1DE5E0}" dt="2023-07-14T19:06:26.315" v="0"/>
      <pc:docMkLst>
        <pc:docMk/>
      </pc:docMkLst>
      <pc:sldChg chg="new">
        <pc:chgData name="Lieshout-5, M.J. van (Maarten)" userId="S::m.j.vanlieshout-5@umcutrecht.nl::ae84b654-1fcf-4e81-945c-82a502dd4ffd" providerId="AD" clId="Web-{39021056-32F7-44E3-997D-AF619A1DE5E0}" dt="2023-07-14T19:06:26.315" v="0"/>
        <pc:sldMkLst>
          <pc:docMk/>
          <pc:sldMk cId="4139610363" sldId="792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1DD74B-B673-4EA2-84D2-AB5A6B2C8CD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7F9D4B3-ABB0-452B-9955-B12F8AD5F6A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>
              <a:latin typeface="+mj-lt"/>
            </a:rPr>
            <a:t>Aerosol transmission</a:t>
          </a:r>
        </a:p>
      </dgm:t>
    </dgm:pt>
    <dgm:pt modelId="{E098061C-02D0-4F7D-8DDC-6CBA70E4082B}" type="parTrans" cxnId="{638ED65F-5B44-4D2A-A4C3-EA14645CC128}">
      <dgm:prSet/>
      <dgm:spPr/>
      <dgm:t>
        <a:bodyPr/>
        <a:lstStyle/>
        <a:p>
          <a:endParaRPr lang="en-US"/>
        </a:p>
      </dgm:t>
    </dgm:pt>
    <dgm:pt modelId="{42896167-D20E-427D-9331-5265D346AB70}" type="sibTrans" cxnId="{638ED65F-5B44-4D2A-A4C3-EA14645CC128}">
      <dgm:prSet/>
      <dgm:spPr/>
      <dgm:t>
        <a:bodyPr/>
        <a:lstStyle/>
        <a:p>
          <a:endParaRPr lang="en-US"/>
        </a:p>
      </dgm:t>
    </dgm:pt>
    <dgm:pt modelId="{24692767-FB16-4D1F-A50E-E5F78D99AB0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+mj-lt"/>
            </a:rPr>
            <a:t>Sneezing</a:t>
          </a:r>
        </a:p>
      </dgm:t>
    </dgm:pt>
    <dgm:pt modelId="{A6D5F86C-73F8-41C4-98CC-E320B517FAF4}" type="parTrans" cxnId="{9E639C78-0FC3-4E4F-A24F-3528839EFE3D}">
      <dgm:prSet/>
      <dgm:spPr/>
      <dgm:t>
        <a:bodyPr/>
        <a:lstStyle/>
        <a:p>
          <a:endParaRPr lang="en-US"/>
        </a:p>
      </dgm:t>
    </dgm:pt>
    <dgm:pt modelId="{A73D02A5-9A77-4C64-A0D5-E82C02A1ECD6}" type="sibTrans" cxnId="{9E639C78-0FC3-4E4F-A24F-3528839EFE3D}">
      <dgm:prSet/>
      <dgm:spPr/>
      <dgm:t>
        <a:bodyPr/>
        <a:lstStyle/>
        <a:p>
          <a:endParaRPr lang="en-US"/>
        </a:p>
      </dgm:t>
    </dgm:pt>
    <dgm:pt modelId="{087C487B-FB86-4D25-BDCD-93B2219541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+mj-lt"/>
            </a:rPr>
            <a:t>Coughing</a:t>
          </a:r>
        </a:p>
      </dgm:t>
    </dgm:pt>
    <dgm:pt modelId="{55F00936-ACA7-4739-9596-1628E6B3B4DB}" type="parTrans" cxnId="{8B78F849-F9AD-4E3D-95FE-F2896B1ACC8C}">
      <dgm:prSet/>
      <dgm:spPr/>
      <dgm:t>
        <a:bodyPr/>
        <a:lstStyle/>
        <a:p>
          <a:endParaRPr lang="en-US"/>
        </a:p>
      </dgm:t>
    </dgm:pt>
    <dgm:pt modelId="{A801132D-29CB-48B6-947A-55A2ED8AF953}" type="sibTrans" cxnId="{8B78F849-F9AD-4E3D-95FE-F2896B1ACC8C}">
      <dgm:prSet/>
      <dgm:spPr/>
      <dgm:t>
        <a:bodyPr/>
        <a:lstStyle/>
        <a:p>
          <a:endParaRPr lang="en-US"/>
        </a:p>
      </dgm:t>
    </dgm:pt>
    <dgm:pt modelId="{9CD3486D-0469-4EB5-B753-CB515AC865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+mj-lt"/>
            </a:rPr>
            <a:t>Breathing</a:t>
          </a:r>
        </a:p>
      </dgm:t>
    </dgm:pt>
    <dgm:pt modelId="{3E71A536-174E-4547-99FC-8DDED6598301}" type="parTrans" cxnId="{289F01E2-4B5D-466A-83E5-BD1A1C2FF3D4}">
      <dgm:prSet/>
      <dgm:spPr/>
      <dgm:t>
        <a:bodyPr/>
        <a:lstStyle/>
        <a:p>
          <a:endParaRPr lang="en-US"/>
        </a:p>
      </dgm:t>
    </dgm:pt>
    <dgm:pt modelId="{25740B50-985F-4386-8319-C1312045443F}" type="sibTrans" cxnId="{289F01E2-4B5D-466A-83E5-BD1A1C2FF3D4}">
      <dgm:prSet/>
      <dgm:spPr/>
      <dgm:t>
        <a:bodyPr/>
        <a:lstStyle/>
        <a:p>
          <a:endParaRPr lang="en-US"/>
        </a:p>
      </dgm:t>
    </dgm:pt>
    <dgm:pt modelId="{B04BF7A6-298B-4E93-B82D-D9C2D73D6D0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>
              <a:latin typeface="+mj-lt"/>
            </a:rPr>
            <a:t>Contact with contaminated surfaces then eyes, nose, or mouth</a:t>
          </a:r>
          <a:br>
            <a:rPr lang="en-US" sz="2200" b="1"/>
          </a:br>
          <a:endParaRPr lang="en-US" sz="2200"/>
        </a:p>
      </dgm:t>
    </dgm:pt>
    <dgm:pt modelId="{AEA7EBC4-37B0-4D82-8BD4-C572444CC0C4}" type="parTrans" cxnId="{CE9E8D9C-53AC-4CCB-9CCD-F7E5FE953046}">
      <dgm:prSet/>
      <dgm:spPr/>
      <dgm:t>
        <a:bodyPr/>
        <a:lstStyle/>
        <a:p>
          <a:endParaRPr lang="en-US"/>
        </a:p>
      </dgm:t>
    </dgm:pt>
    <dgm:pt modelId="{54E51BFD-2ACD-4436-A414-1ECF7145B04A}" type="sibTrans" cxnId="{CE9E8D9C-53AC-4CCB-9CCD-F7E5FE953046}">
      <dgm:prSet/>
      <dgm:spPr/>
      <dgm:t>
        <a:bodyPr/>
        <a:lstStyle/>
        <a:p>
          <a:endParaRPr lang="en-US"/>
        </a:p>
      </dgm:t>
    </dgm:pt>
    <dgm:pt modelId="{6F27C20E-E11D-4263-9095-A4011ED0CB3F}" type="pres">
      <dgm:prSet presAssocID="{E41DD74B-B673-4EA2-84D2-AB5A6B2C8CDF}" presName="root" presStyleCnt="0">
        <dgm:presLayoutVars>
          <dgm:dir/>
          <dgm:resizeHandles val="exact"/>
        </dgm:presLayoutVars>
      </dgm:prSet>
      <dgm:spPr/>
    </dgm:pt>
    <dgm:pt modelId="{3FB3EC73-1790-474F-A92C-C1D201F6F3E1}" type="pres">
      <dgm:prSet presAssocID="{37F9D4B3-ABB0-452B-9955-B12F8AD5F6A5}" presName="compNode" presStyleCnt="0"/>
      <dgm:spPr/>
    </dgm:pt>
    <dgm:pt modelId="{BE2B8AD2-A30D-4B4F-B114-4047577606E3}" type="pres">
      <dgm:prSet presAssocID="{37F9D4B3-ABB0-452B-9955-B12F8AD5F6A5}" presName="bgRect" presStyleLbl="bgShp" presStyleIdx="0" presStyleCnt="2" custLinFactNeighborY="124"/>
      <dgm:spPr/>
    </dgm:pt>
    <dgm:pt modelId="{8957CEF7-064D-4D86-95D7-DFD7FE540695}" type="pres">
      <dgm:prSet presAssocID="{37F9D4B3-ABB0-452B-9955-B12F8AD5F6A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esten met effen opvulling"/>
        </a:ext>
      </dgm:extLst>
    </dgm:pt>
    <dgm:pt modelId="{EFB433BB-5A41-4FE3-A547-8D8D80DDA9D2}" type="pres">
      <dgm:prSet presAssocID="{37F9D4B3-ABB0-452B-9955-B12F8AD5F6A5}" presName="spaceRect" presStyleCnt="0"/>
      <dgm:spPr/>
    </dgm:pt>
    <dgm:pt modelId="{F0BF8F92-7074-4106-9C93-3EBC039448FC}" type="pres">
      <dgm:prSet presAssocID="{37F9D4B3-ABB0-452B-9955-B12F8AD5F6A5}" presName="parTx" presStyleLbl="revTx" presStyleIdx="0" presStyleCnt="3">
        <dgm:presLayoutVars>
          <dgm:chMax val="0"/>
          <dgm:chPref val="0"/>
        </dgm:presLayoutVars>
      </dgm:prSet>
      <dgm:spPr/>
    </dgm:pt>
    <dgm:pt modelId="{411065C8-DD4C-4565-A9E3-B61464DC12A4}" type="pres">
      <dgm:prSet presAssocID="{37F9D4B3-ABB0-452B-9955-B12F8AD5F6A5}" presName="desTx" presStyleLbl="revTx" presStyleIdx="1" presStyleCnt="3">
        <dgm:presLayoutVars/>
      </dgm:prSet>
      <dgm:spPr/>
    </dgm:pt>
    <dgm:pt modelId="{FA4E0805-012B-4B23-9428-FA46E889736C}" type="pres">
      <dgm:prSet presAssocID="{42896167-D20E-427D-9331-5265D346AB70}" presName="sibTrans" presStyleCnt="0"/>
      <dgm:spPr/>
    </dgm:pt>
    <dgm:pt modelId="{D7E270BB-434B-426B-91A1-C415BC487491}" type="pres">
      <dgm:prSet presAssocID="{B04BF7A6-298B-4E93-B82D-D9C2D73D6D00}" presName="compNode" presStyleCnt="0"/>
      <dgm:spPr/>
    </dgm:pt>
    <dgm:pt modelId="{9B081DDB-7799-4066-AB26-29C2212C0CC2}" type="pres">
      <dgm:prSet presAssocID="{B04BF7A6-298B-4E93-B82D-D9C2D73D6D00}" presName="bgRect" presStyleLbl="bgShp" presStyleIdx="1" presStyleCnt="2"/>
      <dgm:spPr/>
    </dgm:pt>
    <dgm:pt modelId="{E4DA1D31-4C4D-49EB-B172-1B45E7F472B1}" type="pres">
      <dgm:prSet presAssocID="{B04BF7A6-298B-4E93-B82D-D9C2D73D6D0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iektekiem met effen opvulling"/>
        </a:ext>
      </dgm:extLst>
    </dgm:pt>
    <dgm:pt modelId="{861B839E-F73E-4979-AC67-D96E2E246669}" type="pres">
      <dgm:prSet presAssocID="{B04BF7A6-298B-4E93-B82D-D9C2D73D6D00}" presName="spaceRect" presStyleCnt="0"/>
      <dgm:spPr/>
    </dgm:pt>
    <dgm:pt modelId="{7A16DD26-CC34-4DAC-8574-02F49D2AE072}" type="pres">
      <dgm:prSet presAssocID="{B04BF7A6-298B-4E93-B82D-D9C2D73D6D0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38ED65F-5B44-4D2A-A4C3-EA14645CC128}" srcId="{E41DD74B-B673-4EA2-84D2-AB5A6B2C8CDF}" destId="{37F9D4B3-ABB0-452B-9955-B12F8AD5F6A5}" srcOrd="0" destOrd="0" parTransId="{E098061C-02D0-4F7D-8DDC-6CBA70E4082B}" sibTransId="{42896167-D20E-427D-9331-5265D346AB70}"/>
    <dgm:cxn modelId="{B31F0960-1456-45E3-88EF-D505CEDEBFB5}" type="presOf" srcId="{087C487B-FB86-4D25-BDCD-93B221954192}" destId="{411065C8-DD4C-4565-A9E3-B61464DC12A4}" srcOrd="0" destOrd="1" presId="urn:microsoft.com/office/officeart/2018/2/layout/IconVerticalSolidList"/>
    <dgm:cxn modelId="{8B78F849-F9AD-4E3D-95FE-F2896B1ACC8C}" srcId="{37F9D4B3-ABB0-452B-9955-B12F8AD5F6A5}" destId="{087C487B-FB86-4D25-BDCD-93B221954192}" srcOrd="1" destOrd="0" parTransId="{55F00936-ACA7-4739-9596-1628E6B3B4DB}" sibTransId="{A801132D-29CB-48B6-947A-55A2ED8AF953}"/>
    <dgm:cxn modelId="{CEE6794D-0E5E-4A54-8F39-82806DDD17AF}" type="presOf" srcId="{E41DD74B-B673-4EA2-84D2-AB5A6B2C8CDF}" destId="{6F27C20E-E11D-4263-9095-A4011ED0CB3F}" srcOrd="0" destOrd="0" presId="urn:microsoft.com/office/officeart/2018/2/layout/IconVerticalSolidList"/>
    <dgm:cxn modelId="{FA239A6D-1D3D-41F3-A4F5-5FC03861E51F}" type="presOf" srcId="{9CD3486D-0469-4EB5-B753-CB515AC86522}" destId="{411065C8-DD4C-4565-A9E3-B61464DC12A4}" srcOrd="0" destOrd="2" presId="urn:microsoft.com/office/officeart/2018/2/layout/IconVerticalSolidList"/>
    <dgm:cxn modelId="{9E639C78-0FC3-4E4F-A24F-3528839EFE3D}" srcId="{37F9D4B3-ABB0-452B-9955-B12F8AD5F6A5}" destId="{24692767-FB16-4D1F-A50E-E5F78D99AB07}" srcOrd="0" destOrd="0" parTransId="{A6D5F86C-73F8-41C4-98CC-E320B517FAF4}" sibTransId="{A73D02A5-9A77-4C64-A0D5-E82C02A1ECD6}"/>
    <dgm:cxn modelId="{7C8AF27B-425E-45B6-A470-2922AC82563E}" type="presOf" srcId="{24692767-FB16-4D1F-A50E-E5F78D99AB07}" destId="{411065C8-DD4C-4565-A9E3-B61464DC12A4}" srcOrd="0" destOrd="0" presId="urn:microsoft.com/office/officeart/2018/2/layout/IconVerticalSolidList"/>
    <dgm:cxn modelId="{F470D39B-5C49-42A1-956F-2323FE6D87EE}" type="presOf" srcId="{B04BF7A6-298B-4E93-B82D-D9C2D73D6D00}" destId="{7A16DD26-CC34-4DAC-8574-02F49D2AE072}" srcOrd="0" destOrd="0" presId="urn:microsoft.com/office/officeart/2018/2/layout/IconVerticalSolidList"/>
    <dgm:cxn modelId="{CE9E8D9C-53AC-4CCB-9CCD-F7E5FE953046}" srcId="{E41DD74B-B673-4EA2-84D2-AB5A6B2C8CDF}" destId="{B04BF7A6-298B-4E93-B82D-D9C2D73D6D00}" srcOrd="1" destOrd="0" parTransId="{AEA7EBC4-37B0-4D82-8BD4-C572444CC0C4}" sibTransId="{54E51BFD-2ACD-4436-A414-1ECF7145B04A}"/>
    <dgm:cxn modelId="{65FB3AE1-CB5C-48C5-91DD-80A01019FFC0}" type="presOf" srcId="{37F9D4B3-ABB0-452B-9955-B12F8AD5F6A5}" destId="{F0BF8F92-7074-4106-9C93-3EBC039448FC}" srcOrd="0" destOrd="0" presId="urn:microsoft.com/office/officeart/2018/2/layout/IconVerticalSolidList"/>
    <dgm:cxn modelId="{289F01E2-4B5D-466A-83E5-BD1A1C2FF3D4}" srcId="{37F9D4B3-ABB0-452B-9955-B12F8AD5F6A5}" destId="{9CD3486D-0469-4EB5-B753-CB515AC86522}" srcOrd="2" destOrd="0" parTransId="{3E71A536-174E-4547-99FC-8DDED6598301}" sibTransId="{25740B50-985F-4386-8319-C1312045443F}"/>
    <dgm:cxn modelId="{A9442A34-18A9-4845-8E62-A5620164D162}" type="presParOf" srcId="{6F27C20E-E11D-4263-9095-A4011ED0CB3F}" destId="{3FB3EC73-1790-474F-A92C-C1D201F6F3E1}" srcOrd="0" destOrd="0" presId="urn:microsoft.com/office/officeart/2018/2/layout/IconVerticalSolidList"/>
    <dgm:cxn modelId="{AFD98E71-F8B3-482F-84DB-D55AAF2D6AEA}" type="presParOf" srcId="{3FB3EC73-1790-474F-A92C-C1D201F6F3E1}" destId="{BE2B8AD2-A30D-4B4F-B114-4047577606E3}" srcOrd="0" destOrd="0" presId="urn:microsoft.com/office/officeart/2018/2/layout/IconVerticalSolidList"/>
    <dgm:cxn modelId="{22B8E47F-CC07-4149-8EF6-849443C5CBE1}" type="presParOf" srcId="{3FB3EC73-1790-474F-A92C-C1D201F6F3E1}" destId="{8957CEF7-064D-4D86-95D7-DFD7FE540695}" srcOrd="1" destOrd="0" presId="urn:microsoft.com/office/officeart/2018/2/layout/IconVerticalSolidList"/>
    <dgm:cxn modelId="{425ED1CD-A9A6-4051-9B28-CC5571DFCCCC}" type="presParOf" srcId="{3FB3EC73-1790-474F-A92C-C1D201F6F3E1}" destId="{EFB433BB-5A41-4FE3-A547-8D8D80DDA9D2}" srcOrd="2" destOrd="0" presId="urn:microsoft.com/office/officeart/2018/2/layout/IconVerticalSolidList"/>
    <dgm:cxn modelId="{31C47B22-1C38-47F6-B1AF-90D107BCD73F}" type="presParOf" srcId="{3FB3EC73-1790-474F-A92C-C1D201F6F3E1}" destId="{F0BF8F92-7074-4106-9C93-3EBC039448FC}" srcOrd="3" destOrd="0" presId="urn:microsoft.com/office/officeart/2018/2/layout/IconVerticalSolidList"/>
    <dgm:cxn modelId="{4BACC91C-80DF-41D0-83F5-AE63609D7FC5}" type="presParOf" srcId="{3FB3EC73-1790-474F-A92C-C1D201F6F3E1}" destId="{411065C8-DD4C-4565-A9E3-B61464DC12A4}" srcOrd="4" destOrd="0" presId="urn:microsoft.com/office/officeart/2018/2/layout/IconVerticalSolidList"/>
    <dgm:cxn modelId="{39E2367E-83E9-4B78-A086-51537711A0F9}" type="presParOf" srcId="{6F27C20E-E11D-4263-9095-A4011ED0CB3F}" destId="{FA4E0805-012B-4B23-9428-FA46E889736C}" srcOrd="1" destOrd="0" presId="urn:microsoft.com/office/officeart/2018/2/layout/IconVerticalSolidList"/>
    <dgm:cxn modelId="{559490A7-4F43-403E-99A3-F763CCBE0CD2}" type="presParOf" srcId="{6F27C20E-E11D-4263-9095-A4011ED0CB3F}" destId="{D7E270BB-434B-426B-91A1-C415BC487491}" srcOrd="2" destOrd="0" presId="urn:microsoft.com/office/officeart/2018/2/layout/IconVerticalSolidList"/>
    <dgm:cxn modelId="{C187F230-B251-44E2-A04B-130E16C56AEB}" type="presParOf" srcId="{D7E270BB-434B-426B-91A1-C415BC487491}" destId="{9B081DDB-7799-4066-AB26-29C2212C0CC2}" srcOrd="0" destOrd="0" presId="urn:microsoft.com/office/officeart/2018/2/layout/IconVerticalSolidList"/>
    <dgm:cxn modelId="{AC38E780-254D-4A3D-B60A-809996408664}" type="presParOf" srcId="{D7E270BB-434B-426B-91A1-C415BC487491}" destId="{E4DA1D31-4C4D-49EB-B172-1B45E7F472B1}" srcOrd="1" destOrd="0" presId="urn:microsoft.com/office/officeart/2018/2/layout/IconVerticalSolidList"/>
    <dgm:cxn modelId="{970E0595-9C81-42EB-A2FF-4055227B6A79}" type="presParOf" srcId="{D7E270BB-434B-426B-91A1-C415BC487491}" destId="{861B839E-F73E-4979-AC67-D96E2E246669}" srcOrd="2" destOrd="0" presId="urn:microsoft.com/office/officeart/2018/2/layout/IconVerticalSolidList"/>
    <dgm:cxn modelId="{129AE041-B72B-420D-B719-5545CD1E74DB}" type="presParOf" srcId="{D7E270BB-434B-426B-91A1-C415BC487491}" destId="{7A16DD26-CC34-4DAC-8574-02F49D2AE07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ADD1BD-69B6-459E-A5CF-20A1BFF5CA6E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05A20107-A134-4D01-8E7E-85C7616AD166}">
      <dgm:prSet phldrT="[Text]" custT="1"/>
      <dgm:spPr>
        <a:solidFill>
          <a:srgbClr val="004D9A"/>
        </a:solidFill>
      </dgm:spPr>
      <dgm:t>
        <a:bodyPr anchor="ctr"/>
        <a:lstStyle/>
        <a:p>
          <a:pPr>
            <a:lnSpc>
              <a:spcPct val="100000"/>
            </a:lnSpc>
          </a:pPr>
          <a:r>
            <a:rPr lang="nl-NL" sz="2000" b="1">
              <a:solidFill>
                <a:schemeClr val="bg1"/>
              </a:solidFill>
              <a:latin typeface="+mj-lt"/>
            </a:rPr>
            <a:t>33,000,000 </a:t>
          </a:r>
        </a:p>
        <a:p>
          <a:pPr>
            <a:lnSpc>
              <a:spcPct val="100000"/>
            </a:lnSpc>
          </a:pPr>
          <a:r>
            <a:rPr lang="nl-NL" sz="2000" b="1">
              <a:solidFill>
                <a:schemeClr val="bg1"/>
              </a:solidFill>
              <a:latin typeface="+mj-lt"/>
            </a:rPr>
            <a:t>Severe cases</a:t>
          </a:r>
          <a:endParaRPr lang="en-GB" sz="2000" b="1">
            <a:solidFill>
              <a:schemeClr val="bg1"/>
            </a:solidFill>
            <a:latin typeface="+mj-lt"/>
          </a:endParaRPr>
        </a:p>
      </dgm:t>
    </dgm:pt>
    <dgm:pt modelId="{DC531DCA-40EA-4C96-BFCA-00606DD6AC7A}" type="parTrans" cxnId="{E4A99A65-67AA-4D8A-88D4-D10F6DA42C80}">
      <dgm:prSet/>
      <dgm:spPr/>
      <dgm:t>
        <a:bodyPr/>
        <a:lstStyle/>
        <a:p>
          <a:endParaRPr lang="en-GB"/>
        </a:p>
      </dgm:t>
    </dgm:pt>
    <dgm:pt modelId="{24DA9EEA-BCA1-493C-A42E-55D0A3CB9939}" type="sibTrans" cxnId="{E4A99A65-67AA-4D8A-88D4-D10F6DA42C80}">
      <dgm:prSet/>
      <dgm:spPr/>
      <dgm:t>
        <a:bodyPr/>
        <a:lstStyle/>
        <a:p>
          <a:endParaRPr lang="en-GB"/>
        </a:p>
      </dgm:t>
    </dgm:pt>
    <dgm:pt modelId="{A380F309-F4EF-4BEF-A031-6967B256F3FA}">
      <dgm:prSet phldrT="[Text]" custT="1"/>
      <dgm:spPr>
        <a:solidFill>
          <a:srgbClr val="004D9A"/>
        </a:solidFill>
      </dgm:spPr>
      <dgm:t>
        <a:bodyPr anchor="ctr"/>
        <a:lstStyle/>
        <a:p>
          <a:r>
            <a:rPr lang="nl-NL" sz="2000" b="1">
              <a:solidFill>
                <a:schemeClr val="bg1"/>
              </a:solidFill>
              <a:latin typeface="+mj-lt"/>
            </a:rPr>
            <a:t>3,600,000 </a:t>
          </a:r>
        </a:p>
        <a:p>
          <a:r>
            <a:rPr lang="nl-NL" sz="2000" b="1" err="1">
              <a:solidFill>
                <a:schemeClr val="bg1"/>
              </a:solidFill>
              <a:latin typeface="+mj-lt"/>
            </a:rPr>
            <a:t>Hospitalisations</a:t>
          </a:r>
          <a:r>
            <a:rPr lang="nl-NL" sz="2000" b="1">
              <a:solidFill>
                <a:schemeClr val="bg1"/>
              </a:solidFill>
              <a:latin typeface="+mj-lt"/>
            </a:rPr>
            <a:t> </a:t>
          </a:r>
          <a:endParaRPr lang="en-GB" sz="2000" b="1">
            <a:solidFill>
              <a:schemeClr val="bg1"/>
            </a:solidFill>
            <a:latin typeface="+mj-lt"/>
          </a:endParaRPr>
        </a:p>
      </dgm:t>
    </dgm:pt>
    <dgm:pt modelId="{807E434A-A86B-4F31-8AE3-FD61D775EB6F}" type="parTrans" cxnId="{23E3DDAB-58B8-4420-B8E5-F5DAD8571150}">
      <dgm:prSet/>
      <dgm:spPr/>
      <dgm:t>
        <a:bodyPr/>
        <a:lstStyle/>
        <a:p>
          <a:endParaRPr lang="en-GB"/>
        </a:p>
      </dgm:t>
    </dgm:pt>
    <dgm:pt modelId="{BC02034F-E4AE-4D55-B657-C3468421D24E}" type="sibTrans" cxnId="{23E3DDAB-58B8-4420-B8E5-F5DAD8571150}">
      <dgm:prSet/>
      <dgm:spPr/>
      <dgm:t>
        <a:bodyPr/>
        <a:lstStyle/>
        <a:p>
          <a:endParaRPr lang="en-GB"/>
        </a:p>
      </dgm:t>
    </dgm:pt>
    <dgm:pt modelId="{4C6F25B8-3BA7-47CD-9BC8-21878CDC4702}">
      <dgm:prSet phldrT="[Text]" custT="1"/>
      <dgm:spPr>
        <a:solidFill>
          <a:srgbClr val="004D9A"/>
        </a:solidFill>
      </dgm:spPr>
      <dgm:t>
        <a:bodyPr tIns="468000" anchor="t"/>
        <a:lstStyle/>
        <a:p>
          <a:r>
            <a:rPr lang="nl-NL" sz="2000" b="1">
              <a:solidFill>
                <a:schemeClr val="bg1"/>
              </a:solidFill>
              <a:latin typeface="+mj-lt"/>
            </a:rPr>
            <a:t>101,000 </a:t>
          </a:r>
        </a:p>
        <a:p>
          <a:r>
            <a:rPr lang="nl-NL" sz="2000" b="1" err="1">
              <a:solidFill>
                <a:schemeClr val="bg1"/>
              </a:solidFill>
              <a:latin typeface="+mj-lt"/>
            </a:rPr>
            <a:t>Deaths</a:t>
          </a:r>
          <a:endParaRPr lang="en-GB" sz="2000" b="1">
            <a:solidFill>
              <a:schemeClr val="bg1"/>
            </a:solidFill>
            <a:latin typeface="+mj-lt"/>
          </a:endParaRPr>
        </a:p>
      </dgm:t>
    </dgm:pt>
    <dgm:pt modelId="{06CD5575-F328-485C-BDD4-C1BA5DC84213}" type="parTrans" cxnId="{0949592C-BC14-4A00-867F-8DC408166639}">
      <dgm:prSet/>
      <dgm:spPr/>
      <dgm:t>
        <a:bodyPr/>
        <a:lstStyle/>
        <a:p>
          <a:endParaRPr lang="en-GB"/>
        </a:p>
      </dgm:t>
    </dgm:pt>
    <dgm:pt modelId="{DF12AF48-2B25-49D1-A4CB-A181E253BBB4}" type="sibTrans" cxnId="{0949592C-BC14-4A00-867F-8DC408166639}">
      <dgm:prSet/>
      <dgm:spPr/>
      <dgm:t>
        <a:bodyPr/>
        <a:lstStyle/>
        <a:p>
          <a:endParaRPr lang="en-GB"/>
        </a:p>
      </dgm:t>
    </dgm:pt>
    <dgm:pt modelId="{D6B49332-2C9D-46C6-A2C4-582AE7951819}" type="pres">
      <dgm:prSet presAssocID="{72ADD1BD-69B6-459E-A5CF-20A1BFF5CA6E}" presName="Name0" presStyleCnt="0">
        <dgm:presLayoutVars>
          <dgm:dir/>
          <dgm:animLvl val="lvl"/>
          <dgm:resizeHandles val="exact"/>
        </dgm:presLayoutVars>
      </dgm:prSet>
      <dgm:spPr/>
    </dgm:pt>
    <dgm:pt modelId="{39D8027D-EEAC-40CA-8C42-543C103ADB58}" type="pres">
      <dgm:prSet presAssocID="{05A20107-A134-4D01-8E7E-85C7616AD166}" presName="Name8" presStyleCnt="0"/>
      <dgm:spPr/>
    </dgm:pt>
    <dgm:pt modelId="{1D8077A2-B2E5-4AA0-9DB6-7DB6C942FAEE}" type="pres">
      <dgm:prSet presAssocID="{05A20107-A134-4D01-8E7E-85C7616AD166}" presName="level" presStyleLbl="node1" presStyleIdx="0" presStyleCnt="3" custLinFactNeighborX="-14178" custLinFactNeighborY="-29535">
        <dgm:presLayoutVars>
          <dgm:chMax val="1"/>
          <dgm:bulletEnabled val="1"/>
        </dgm:presLayoutVars>
      </dgm:prSet>
      <dgm:spPr/>
    </dgm:pt>
    <dgm:pt modelId="{0B2B7506-EDC9-4356-AC2F-4FDF2FA55669}" type="pres">
      <dgm:prSet presAssocID="{05A20107-A134-4D01-8E7E-85C7616AD16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8B3E68D-C2A4-4777-855D-D49E1B67976D}" type="pres">
      <dgm:prSet presAssocID="{A380F309-F4EF-4BEF-A031-6967B256F3FA}" presName="Name8" presStyleCnt="0"/>
      <dgm:spPr/>
    </dgm:pt>
    <dgm:pt modelId="{AF2A4336-4338-4930-AC7F-9943EC0F4B9D}" type="pres">
      <dgm:prSet presAssocID="{A380F309-F4EF-4BEF-A031-6967B256F3FA}" presName="level" presStyleLbl="node1" presStyleIdx="1" presStyleCnt="3" custLinFactNeighborX="0" custLinFactNeighborY="-673">
        <dgm:presLayoutVars>
          <dgm:chMax val="1"/>
          <dgm:bulletEnabled val="1"/>
        </dgm:presLayoutVars>
      </dgm:prSet>
      <dgm:spPr/>
    </dgm:pt>
    <dgm:pt modelId="{E559F683-BDA8-4288-B310-1DA2E8F0E51B}" type="pres">
      <dgm:prSet presAssocID="{A380F309-F4EF-4BEF-A031-6967B256F3F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6E1793F-CC6A-400B-990B-3B033A731FBB}" type="pres">
      <dgm:prSet presAssocID="{4C6F25B8-3BA7-47CD-9BC8-21878CDC4702}" presName="Name8" presStyleCnt="0"/>
      <dgm:spPr/>
    </dgm:pt>
    <dgm:pt modelId="{96930091-9632-4A36-B0EC-4C79D708F85B}" type="pres">
      <dgm:prSet presAssocID="{4C6F25B8-3BA7-47CD-9BC8-21878CDC4702}" presName="level" presStyleLbl="node1" presStyleIdx="2" presStyleCnt="3" custScaleY="180326" custLinFactNeighborX="0" custLinFactNeighborY="0">
        <dgm:presLayoutVars>
          <dgm:chMax val="1"/>
          <dgm:bulletEnabled val="1"/>
        </dgm:presLayoutVars>
      </dgm:prSet>
      <dgm:spPr/>
    </dgm:pt>
    <dgm:pt modelId="{68B4E3CB-F23A-46B5-8219-7644A0DE5725}" type="pres">
      <dgm:prSet presAssocID="{4C6F25B8-3BA7-47CD-9BC8-21878CDC4702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72B5A04-9BF0-497B-9DF9-CDD46018C00C}" type="presOf" srcId="{4C6F25B8-3BA7-47CD-9BC8-21878CDC4702}" destId="{68B4E3CB-F23A-46B5-8219-7644A0DE5725}" srcOrd="1" destOrd="0" presId="urn:microsoft.com/office/officeart/2005/8/layout/pyramid3"/>
    <dgm:cxn modelId="{0949592C-BC14-4A00-867F-8DC408166639}" srcId="{72ADD1BD-69B6-459E-A5CF-20A1BFF5CA6E}" destId="{4C6F25B8-3BA7-47CD-9BC8-21878CDC4702}" srcOrd="2" destOrd="0" parTransId="{06CD5575-F328-485C-BDD4-C1BA5DC84213}" sibTransId="{DF12AF48-2B25-49D1-A4CB-A181E253BBB4}"/>
    <dgm:cxn modelId="{E4A99A65-67AA-4D8A-88D4-D10F6DA42C80}" srcId="{72ADD1BD-69B6-459E-A5CF-20A1BFF5CA6E}" destId="{05A20107-A134-4D01-8E7E-85C7616AD166}" srcOrd="0" destOrd="0" parTransId="{DC531DCA-40EA-4C96-BFCA-00606DD6AC7A}" sibTransId="{24DA9EEA-BCA1-493C-A42E-55D0A3CB9939}"/>
    <dgm:cxn modelId="{3741B78E-C0B3-449A-98E0-ED241F1FF8BF}" type="presOf" srcId="{4C6F25B8-3BA7-47CD-9BC8-21878CDC4702}" destId="{96930091-9632-4A36-B0EC-4C79D708F85B}" srcOrd="0" destOrd="0" presId="urn:microsoft.com/office/officeart/2005/8/layout/pyramid3"/>
    <dgm:cxn modelId="{F3FB3CA1-3912-4EEE-8B8A-A1B69B487F0D}" type="presOf" srcId="{05A20107-A134-4D01-8E7E-85C7616AD166}" destId="{1D8077A2-B2E5-4AA0-9DB6-7DB6C942FAEE}" srcOrd="0" destOrd="0" presId="urn:microsoft.com/office/officeart/2005/8/layout/pyramid3"/>
    <dgm:cxn modelId="{23E3DDAB-58B8-4420-B8E5-F5DAD8571150}" srcId="{72ADD1BD-69B6-459E-A5CF-20A1BFF5CA6E}" destId="{A380F309-F4EF-4BEF-A031-6967B256F3FA}" srcOrd="1" destOrd="0" parTransId="{807E434A-A86B-4F31-8AE3-FD61D775EB6F}" sibTransId="{BC02034F-E4AE-4D55-B657-C3468421D24E}"/>
    <dgm:cxn modelId="{463CD9EB-D331-4F9F-AC82-4E1568DF9266}" type="presOf" srcId="{72ADD1BD-69B6-459E-A5CF-20A1BFF5CA6E}" destId="{D6B49332-2C9D-46C6-A2C4-582AE7951819}" srcOrd="0" destOrd="0" presId="urn:microsoft.com/office/officeart/2005/8/layout/pyramid3"/>
    <dgm:cxn modelId="{1A2FB8F6-93C9-4762-A499-D4EA914EA8F9}" type="presOf" srcId="{A380F309-F4EF-4BEF-A031-6967B256F3FA}" destId="{E559F683-BDA8-4288-B310-1DA2E8F0E51B}" srcOrd="1" destOrd="0" presId="urn:microsoft.com/office/officeart/2005/8/layout/pyramid3"/>
    <dgm:cxn modelId="{4A54A9F7-C4BE-4E69-A536-06CDB27394D7}" type="presOf" srcId="{05A20107-A134-4D01-8E7E-85C7616AD166}" destId="{0B2B7506-EDC9-4356-AC2F-4FDF2FA55669}" srcOrd="1" destOrd="0" presId="urn:microsoft.com/office/officeart/2005/8/layout/pyramid3"/>
    <dgm:cxn modelId="{E9937BFE-1833-4C4A-9D4B-50BCC60D4F9C}" type="presOf" srcId="{A380F309-F4EF-4BEF-A031-6967B256F3FA}" destId="{AF2A4336-4338-4930-AC7F-9943EC0F4B9D}" srcOrd="0" destOrd="0" presId="urn:microsoft.com/office/officeart/2005/8/layout/pyramid3"/>
    <dgm:cxn modelId="{A3A78E99-4CAD-4815-80C0-78628E0D830A}" type="presParOf" srcId="{D6B49332-2C9D-46C6-A2C4-582AE7951819}" destId="{39D8027D-EEAC-40CA-8C42-543C103ADB58}" srcOrd="0" destOrd="0" presId="urn:microsoft.com/office/officeart/2005/8/layout/pyramid3"/>
    <dgm:cxn modelId="{0A53BD4F-545C-453E-AAA8-EB56B984C4BF}" type="presParOf" srcId="{39D8027D-EEAC-40CA-8C42-543C103ADB58}" destId="{1D8077A2-B2E5-4AA0-9DB6-7DB6C942FAEE}" srcOrd="0" destOrd="0" presId="urn:microsoft.com/office/officeart/2005/8/layout/pyramid3"/>
    <dgm:cxn modelId="{1F4DFC49-A39E-4071-85C1-A639BC1EDE26}" type="presParOf" srcId="{39D8027D-EEAC-40CA-8C42-543C103ADB58}" destId="{0B2B7506-EDC9-4356-AC2F-4FDF2FA55669}" srcOrd="1" destOrd="0" presId="urn:microsoft.com/office/officeart/2005/8/layout/pyramid3"/>
    <dgm:cxn modelId="{C69AA7F7-CA99-41B4-8E67-07479A0EA55B}" type="presParOf" srcId="{D6B49332-2C9D-46C6-A2C4-582AE7951819}" destId="{28B3E68D-C2A4-4777-855D-D49E1B67976D}" srcOrd="1" destOrd="0" presId="urn:microsoft.com/office/officeart/2005/8/layout/pyramid3"/>
    <dgm:cxn modelId="{211F778F-906D-4F34-AA62-7C24D2B81B21}" type="presParOf" srcId="{28B3E68D-C2A4-4777-855D-D49E1B67976D}" destId="{AF2A4336-4338-4930-AC7F-9943EC0F4B9D}" srcOrd="0" destOrd="0" presId="urn:microsoft.com/office/officeart/2005/8/layout/pyramid3"/>
    <dgm:cxn modelId="{C2B1DCEF-4C89-4466-8E61-89033BC339BC}" type="presParOf" srcId="{28B3E68D-C2A4-4777-855D-D49E1B67976D}" destId="{E559F683-BDA8-4288-B310-1DA2E8F0E51B}" srcOrd="1" destOrd="0" presId="urn:microsoft.com/office/officeart/2005/8/layout/pyramid3"/>
    <dgm:cxn modelId="{3EED06ED-E44C-44F8-8FD3-D727DF88F60D}" type="presParOf" srcId="{D6B49332-2C9D-46C6-A2C4-582AE7951819}" destId="{06E1793F-CC6A-400B-990B-3B033A731FBB}" srcOrd="2" destOrd="0" presId="urn:microsoft.com/office/officeart/2005/8/layout/pyramid3"/>
    <dgm:cxn modelId="{0FA7D615-B6AB-4DD6-A555-0F001E92D778}" type="presParOf" srcId="{06E1793F-CC6A-400B-990B-3B033A731FBB}" destId="{96930091-9632-4A36-B0EC-4C79D708F85B}" srcOrd="0" destOrd="0" presId="urn:microsoft.com/office/officeart/2005/8/layout/pyramid3"/>
    <dgm:cxn modelId="{E6E0917B-4F3B-43E6-967E-B92A383A876C}" type="presParOf" srcId="{06E1793F-CC6A-400B-990B-3B033A731FBB}" destId="{68B4E3CB-F23A-46B5-8219-7644A0DE5725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1DD74B-B673-4EA2-84D2-AB5A6B2C8CD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7F9D4B3-ABB0-452B-9955-B12F8AD5F6A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+mj-lt"/>
            </a:rPr>
            <a:t>Prevent transmission</a:t>
          </a:r>
        </a:p>
      </dgm:t>
    </dgm:pt>
    <dgm:pt modelId="{E098061C-02D0-4F7D-8DDC-6CBA70E4082B}" type="parTrans" cxnId="{638ED65F-5B44-4D2A-A4C3-EA14645CC128}">
      <dgm:prSet/>
      <dgm:spPr/>
      <dgm:t>
        <a:bodyPr/>
        <a:lstStyle/>
        <a:p>
          <a:endParaRPr lang="en-US"/>
        </a:p>
      </dgm:t>
    </dgm:pt>
    <dgm:pt modelId="{42896167-D20E-427D-9331-5265D346AB70}" type="sibTrans" cxnId="{638ED65F-5B44-4D2A-A4C3-EA14645CC128}">
      <dgm:prSet/>
      <dgm:spPr/>
      <dgm:t>
        <a:bodyPr/>
        <a:lstStyle/>
        <a:p>
          <a:endParaRPr lang="en-US"/>
        </a:p>
      </dgm:t>
    </dgm:pt>
    <dgm:pt modelId="{24692767-FB16-4D1F-A50E-E5F78D99AB0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>
              <a:latin typeface="+mj-lt"/>
            </a:rPr>
            <a:t>Sneezing</a:t>
          </a:r>
        </a:p>
      </dgm:t>
    </dgm:pt>
    <dgm:pt modelId="{A6D5F86C-73F8-41C4-98CC-E320B517FAF4}" type="parTrans" cxnId="{9E639C78-0FC3-4E4F-A24F-3528839EFE3D}">
      <dgm:prSet/>
      <dgm:spPr/>
      <dgm:t>
        <a:bodyPr/>
        <a:lstStyle/>
        <a:p>
          <a:endParaRPr lang="en-US"/>
        </a:p>
      </dgm:t>
    </dgm:pt>
    <dgm:pt modelId="{A73D02A5-9A77-4C64-A0D5-E82C02A1ECD6}" type="sibTrans" cxnId="{9E639C78-0FC3-4E4F-A24F-3528839EFE3D}">
      <dgm:prSet/>
      <dgm:spPr/>
      <dgm:t>
        <a:bodyPr/>
        <a:lstStyle/>
        <a:p>
          <a:endParaRPr lang="en-US"/>
        </a:p>
      </dgm:t>
    </dgm:pt>
    <dgm:pt modelId="{087C487B-FB86-4D25-BDCD-93B22195419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>
              <a:latin typeface="+mj-lt"/>
            </a:rPr>
            <a:t>Coughing</a:t>
          </a:r>
        </a:p>
      </dgm:t>
    </dgm:pt>
    <dgm:pt modelId="{55F00936-ACA7-4739-9596-1628E6B3B4DB}" type="parTrans" cxnId="{8B78F849-F9AD-4E3D-95FE-F2896B1ACC8C}">
      <dgm:prSet/>
      <dgm:spPr/>
      <dgm:t>
        <a:bodyPr/>
        <a:lstStyle/>
        <a:p>
          <a:endParaRPr lang="en-US"/>
        </a:p>
      </dgm:t>
    </dgm:pt>
    <dgm:pt modelId="{A801132D-29CB-48B6-947A-55A2ED8AF953}" type="sibTrans" cxnId="{8B78F849-F9AD-4E3D-95FE-F2896B1ACC8C}">
      <dgm:prSet/>
      <dgm:spPr/>
      <dgm:t>
        <a:bodyPr/>
        <a:lstStyle/>
        <a:p>
          <a:endParaRPr lang="en-US"/>
        </a:p>
      </dgm:t>
    </dgm:pt>
    <dgm:pt modelId="{9CD3486D-0469-4EB5-B753-CB515AC8652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>
              <a:latin typeface="+mj-lt"/>
            </a:rPr>
            <a:t>Breathing</a:t>
          </a:r>
        </a:p>
      </dgm:t>
    </dgm:pt>
    <dgm:pt modelId="{25740B50-985F-4386-8319-C1312045443F}" type="sibTrans" cxnId="{289F01E2-4B5D-466A-83E5-BD1A1C2FF3D4}">
      <dgm:prSet/>
      <dgm:spPr/>
      <dgm:t>
        <a:bodyPr/>
        <a:lstStyle/>
        <a:p>
          <a:endParaRPr lang="en-US"/>
        </a:p>
      </dgm:t>
    </dgm:pt>
    <dgm:pt modelId="{3E71A536-174E-4547-99FC-8DDED6598301}" type="parTrans" cxnId="{289F01E2-4B5D-466A-83E5-BD1A1C2FF3D4}">
      <dgm:prSet/>
      <dgm:spPr/>
      <dgm:t>
        <a:bodyPr/>
        <a:lstStyle/>
        <a:p>
          <a:endParaRPr lang="en-US"/>
        </a:p>
      </dgm:t>
    </dgm:pt>
    <dgm:pt modelId="{5FAEA965-157E-4AF0-A634-78B5C803C1D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/>
            <a:t>Supportive care</a:t>
          </a:r>
          <a:endParaRPr lang="en-US"/>
        </a:p>
      </dgm:t>
    </dgm:pt>
    <dgm:pt modelId="{ED58255F-C5EB-4C73-83C4-A693124E3F43}" type="parTrans" cxnId="{D92FC7C1-28F9-47F2-9D2D-D3D4C908AB3B}">
      <dgm:prSet/>
      <dgm:spPr/>
      <dgm:t>
        <a:bodyPr/>
        <a:lstStyle/>
        <a:p>
          <a:endParaRPr lang="en-GB"/>
        </a:p>
      </dgm:t>
    </dgm:pt>
    <dgm:pt modelId="{FC783F4C-EF01-446A-AFDA-6716B3917A87}" type="sibTrans" cxnId="{D92FC7C1-28F9-47F2-9D2D-D3D4C908AB3B}">
      <dgm:prSet/>
      <dgm:spPr/>
      <dgm:t>
        <a:bodyPr/>
        <a:lstStyle/>
        <a:p>
          <a:endParaRPr lang="en-GB"/>
        </a:p>
      </dgm:t>
    </dgm:pt>
    <dgm:pt modelId="{9FA86ED3-B759-48EA-87CB-FDA64135464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/>
            <a:t>Palivizumab</a:t>
          </a:r>
        </a:p>
        <a:p>
          <a:pPr>
            <a:lnSpc>
              <a:spcPct val="100000"/>
            </a:lnSpc>
          </a:pPr>
          <a:r>
            <a:rPr lang="en-US" sz="1600" b="0" err="1"/>
            <a:t>Nirsevimab</a:t>
          </a:r>
          <a:r>
            <a:rPr lang="en-US" sz="1600" b="0"/>
            <a:t>*</a:t>
          </a:r>
          <a:endParaRPr lang="en-US" sz="1600"/>
        </a:p>
      </dgm:t>
    </dgm:pt>
    <dgm:pt modelId="{F948B18E-3803-4805-856D-7AC9BE985B6E}" type="parTrans" cxnId="{9A3DFBA1-85F5-4F78-8FFC-D8EE043C0AE5}">
      <dgm:prSet/>
      <dgm:spPr/>
      <dgm:t>
        <a:bodyPr/>
        <a:lstStyle/>
        <a:p>
          <a:endParaRPr lang="en-GB"/>
        </a:p>
      </dgm:t>
    </dgm:pt>
    <dgm:pt modelId="{C457ECFC-0E44-4198-953F-7BCBB148BC84}" type="sibTrans" cxnId="{9A3DFBA1-85F5-4F78-8FFC-D8EE043C0AE5}">
      <dgm:prSet/>
      <dgm:spPr/>
      <dgm:t>
        <a:bodyPr/>
        <a:lstStyle/>
        <a:p>
          <a:endParaRPr lang="en-GB"/>
        </a:p>
      </dgm:t>
    </dgm:pt>
    <dgm:pt modelId="{42D5D96A-6B60-4CC0-803E-D3636D89AE4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/>
            <a:t>Monoclonal antibody prevention</a:t>
          </a:r>
          <a:endParaRPr lang="en-US"/>
        </a:p>
      </dgm:t>
    </dgm:pt>
    <dgm:pt modelId="{C42A4A6F-0F3D-4FDE-BB22-F98952BC26DB}" type="parTrans" cxnId="{7C892516-CC52-485D-AEAE-BB159196D9FF}">
      <dgm:prSet/>
      <dgm:spPr/>
      <dgm:t>
        <a:bodyPr/>
        <a:lstStyle/>
        <a:p>
          <a:endParaRPr lang="en-GB"/>
        </a:p>
      </dgm:t>
    </dgm:pt>
    <dgm:pt modelId="{A1ABA866-D16E-4B33-9006-538C649F1979}" type="sibTrans" cxnId="{7C892516-CC52-485D-AEAE-BB159196D9FF}">
      <dgm:prSet/>
      <dgm:spPr/>
      <dgm:t>
        <a:bodyPr/>
        <a:lstStyle/>
        <a:p>
          <a:endParaRPr lang="en-GB"/>
        </a:p>
      </dgm:t>
    </dgm:pt>
    <dgm:pt modelId="{04D6BE66-121D-4501-BC50-BA6EBDE89DC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/>
            <a:t>Hydration</a:t>
          </a:r>
        </a:p>
      </dgm:t>
    </dgm:pt>
    <dgm:pt modelId="{323B9312-744F-494A-8753-A1284D9CE951}" type="parTrans" cxnId="{CF90C317-9FA3-4311-A041-DEE35517C608}">
      <dgm:prSet/>
      <dgm:spPr/>
      <dgm:t>
        <a:bodyPr/>
        <a:lstStyle/>
        <a:p>
          <a:endParaRPr lang="en-GB"/>
        </a:p>
      </dgm:t>
    </dgm:pt>
    <dgm:pt modelId="{3C1A63B7-812B-4CD1-804C-42B1990BE190}" type="sibTrans" cxnId="{CF90C317-9FA3-4311-A041-DEE35517C608}">
      <dgm:prSet/>
      <dgm:spPr/>
      <dgm:t>
        <a:bodyPr/>
        <a:lstStyle/>
        <a:p>
          <a:endParaRPr lang="en-GB"/>
        </a:p>
      </dgm:t>
    </dgm:pt>
    <dgm:pt modelId="{0E0B0FB9-94CC-4558-9604-8814594A70A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/>
            <a:t>Nutritional support</a:t>
          </a:r>
        </a:p>
      </dgm:t>
    </dgm:pt>
    <dgm:pt modelId="{264D630A-FDDB-4F26-8D41-B1A3097D2CAE}" type="parTrans" cxnId="{9BEEE396-5BA6-47D7-BADA-0EBB519F322F}">
      <dgm:prSet/>
      <dgm:spPr/>
      <dgm:t>
        <a:bodyPr/>
        <a:lstStyle/>
        <a:p>
          <a:endParaRPr lang="en-GB"/>
        </a:p>
      </dgm:t>
    </dgm:pt>
    <dgm:pt modelId="{9AB67D9C-9276-48B7-BC28-D9A766D7760F}" type="sibTrans" cxnId="{9BEEE396-5BA6-47D7-BADA-0EBB519F322F}">
      <dgm:prSet/>
      <dgm:spPr/>
      <dgm:t>
        <a:bodyPr/>
        <a:lstStyle/>
        <a:p>
          <a:endParaRPr lang="en-GB"/>
        </a:p>
      </dgm:t>
    </dgm:pt>
    <dgm:pt modelId="{387FB273-8366-43AF-A108-7B770807C08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/>
            <a:t>Oxygen and ventilation</a:t>
          </a:r>
        </a:p>
      </dgm:t>
    </dgm:pt>
    <dgm:pt modelId="{70E27DAA-2284-411B-93A9-F2160B51A636}" type="parTrans" cxnId="{6B074ED1-187E-4972-B0CD-15814CD73030}">
      <dgm:prSet/>
      <dgm:spPr/>
      <dgm:t>
        <a:bodyPr/>
        <a:lstStyle/>
        <a:p>
          <a:endParaRPr lang="en-GB"/>
        </a:p>
      </dgm:t>
    </dgm:pt>
    <dgm:pt modelId="{C313B742-E851-4FEE-A401-34CF35FAF612}" type="sibTrans" cxnId="{6B074ED1-187E-4972-B0CD-15814CD73030}">
      <dgm:prSet/>
      <dgm:spPr/>
      <dgm:t>
        <a:bodyPr/>
        <a:lstStyle/>
        <a:p>
          <a:endParaRPr lang="en-GB"/>
        </a:p>
      </dgm:t>
    </dgm:pt>
    <dgm:pt modelId="{D947830A-F2E1-4C92-8A4F-3048170BC0D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/>
            <a:t>Vaccination</a:t>
          </a:r>
        </a:p>
      </dgm:t>
    </dgm:pt>
    <dgm:pt modelId="{73D7E1F4-0201-44A8-962A-4BA2A223B625}" type="parTrans" cxnId="{DCA54CF9-AFCB-4B2B-AF25-6CE8AC855AA2}">
      <dgm:prSet/>
      <dgm:spPr/>
      <dgm:t>
        <a:bodyPr/>
        <a:lstStyle/>
        <a:p>
          <a:endParaRPr lang="en-GB"/>
        </a:p>
      </dgm:t>
    </dgm:pt>
    <dgm:pt modelId="{45337C4B-1241-401E-ACEC-915D76D5F35E}" type="sibTrans" cxnId="{DCA54CF9-AFCB-4B2B-AF25-6CE8AC855AA2}">
      <dgm:prSet/>
      <dgm:spPr/>
      <dgm:t>
        <a:bodyPr/>
        <a:lstStyle/>
        <a:p>
          <a:endParaRPr lang="en-GB"/>
        </a:p>
      </dgm:t>
    </dgm:pt>
    <dgm:pt modelId="{1DB3B0F9-5EE9-4613-BDDB-F5EBB0F7565D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1100" b="0"/>
        </a:p>
        <a:p>
          <a:pPr>
            <a:lnSpc>
              <a:spcPct val="100000"/>
            </a:lnSpc>
          </a:pPr>
          <a:endParaRPr lang="en-US" sz="1100" b="0"/>
        </a:p>
        <a:p>
          <a:pPr>
            <a:lnSpc>
              <a:spcPct val="100000"/>
            </a:lnSpc>
          </a:pPr>
          <a:r>
            <a:rPr lang="en-US" sz="1600" b="0"/>
            <a:t>Maternal vaccination during pregnancy*</a:t>
          </a:r>
          <a:br>
            <a:rPr lang="en-US" sz="1100" b="1"/>
          </a:br>
          <a:br>
            <a:rPr lang="en-US" sz="1100" b="1"/>
          </a:br>
          <a:br>
            <a:rPr lang="en-US" sz="1100" b="1"/>
          </a:br>
          <a:endParaRPr lang="en-US" sz="1100"/>
        </a:p>
      </dgm:t>
    </dgm:pt>
    <dgm:pt modelId="{08C5443C-B20C-41F0-B445-AC0B94336352}" type="parTrans" cxnId="{3F5DAAEC-8347-426E-A999-832E882C0AB1}">
      <dgm:prSet/>
      <dgm:spPr/>
      <dgm:t>
        <a:bodyPr/>
        <a:lstStyle/>
        <a:p>
          <a:endParaRPr lang="en-GB"/>
        </a:p>
      </dgm:t>
    </dgm:pt>
    <dgm:pt modelId="{8252768D-287F-4669-B18A-07ED94FAA648}" type="sibTrans" cxnId="{3F5DAAEC-8347-426E-A999-832E882C0AB1}">
      <dgm:prSet/>
      <dgm:spPr/>
      <dgm:t>
        <a:bodyPr/>
        <a:lstStyle/>
        <a:p>
          <a:endParaRPr lang="en-GB"/>
        </a:p>
      </dgm:t>
    </dgm:pt>
    <dgm:pt modelId="{6F27C20E-E11D-4263-9095-A4011ED0CB3F}" type="pres">
      <dgm:prSet presAssocID="{E41DD74B-B673-4EA2-84D2-AB5A6B2C8CDF}" presName="root" presStyleCnt="0">
        <dgm:presLayoutVars>
          <dgm:dir/>
          <dgm:resizeHandles val="exact"/>
        </dgm:presLayoutVars>
      </dgm:prSet>
      <dgm:spPr/>
    </dgm:pt>
    <dgm:pt modelId="{3FB3EC73-1790-474F-A92C-C1D201F6F3E1}" type="pres">
      <dgm:prSet presAssocID="{37F9D4B3-ABB0-452B-9955-B12F8AD5F6A5}" presName="compNode" presStyleCnt="0"/>
      <dgm:spPr/>
    </dgm:pt>
    <dgm:pt modelId="{BE2B8AD2-A30D-4B4F-B114-4047577606E3}" type="pres">
      <dgm:prSet presAssocID="{37F9D4B3-ABB0-452B-9955-B12F8AD5F6A5}" presName="bgRect" presStyleLbl="bgShp" presStyleIdx="0" presStyleCnt="4" custLinFactNeighborY="124"/>
      <dgm:spPr/>
    </dgm:pt>
    <dgm:pt modelId="{8957CEF7-064D-4D86-95D7-DFD7FE540695}" type="pres">
      <dgm:prSet presAssocID="{37F9D4B3-ABB0-452B-9955-B12F8AD5F6A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esten met effen opvulling"/>
        </a:ext>
      </dgm:extLst>
    </dgm:pt>
    <dgm:pt modelId="{EFB433BB-5A41-4FE3-A547-8D8D80DDA9D2}" type="pres">
      <dgm:prSet presAssocID="{37F9D4B3-ABB0-452B-9955-B12F8AD5F6A5}" presName="spaceRect" presStyleCnt="0"/>
      <dgm:spPr/>
    </dgm:pt>
    <dgm:pt modelId="{F0BF8F92-7074-4106-9C93-3EBC039448FC}" type="pres">
      <dgm:prSet presAssocID="{37F9D4B3-ABB0-452B-9955-B12F8AD5F6A5}" presName="parTx" presStyleLbl="revTx" presStyleIdx="0" presStyleCnt="8">
        <dgm:presLayoutVars>
          <dgm:chMax val="0"/>
          <dgm:chPref val="0"/>
        </dgm:presLayoutVars>
      </dgm:prSet>
      <dgm:spPr/>
    </dgm:pt>
    <dgm:pt modelId="{411065C8-DD4C-4565-A9E3-B61464DC12A4}" type="pres">
      <dgm:prSet presAssocID="{37F9D4B3-ABB0-452B-9955-B12F8AD5F6A5}" presName="desTx" presStyleLbl="revTx" presStyleIdx="1" presStyleCnt="8">
        <dgm:presLayoutVars/>
      </dgm:prSet>
      <dgm:spPr/>
    </dgm:pt>
    <dgm:pt modelId="{FA4E0805-012B-4B23-9428-FA46E889736C}" type="pres">
      <dgm:prSet presAssocID="{42896167-D20E-427D-9331-5265D346AB70}" presName="sibTrans" presStyleCnt="0"/>
      <dgm:spPr/>
    </dgm:pt>
    <dgm:pt modelId="{1096A8CF-D653-4227-8BC7-FBB2978EE5BD}" type="pres">
      <dgm:prSet presAssocID="{5FAEA965-157E-4AF0-A634-78B5C803C1DB}" presName="compNode" presStyleCnt="0"/>
      <dgm:spPr/>
    </dgm:pt>
    <dgm:pt modelId="{D9143718-4CFC-404E-957B-D7D3483516E7}" type="pres">
      <dgm:prSet presAssocID="{5FAEA965-157E-4AF0-A634-78B5C803C1DB}" presName="bgRect" presStyleLbl="bgShp" presStyleIdx="1" presStyleCnt="4"/>
      <dgm:spPr/>
    </dgm:pt>
    <dgm:pt modelId="{5C6377E5-4AC0-4E7A-8054-A214443F84DE}" type="pres">
      <dgm:prSet presAssocID="{5FAEA965-157E-4AF0-A634-78B5C803C1D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re with solid fill"/>
        </a:ext>
      </dgm:extLst>
    </dgm:pt>
    <dgm:pt modelId="{0B53FA32-1223-4657-8D61-C184A71C777F}" type="pres">
      <dgm:prSet presAssocID="{5FAEA965-157E-4AF0-A634-78B5C803C1DB}" presName="spaceRect" presStyleCnt="0"/>
      <dgm:spPr/>
    </dgm:pt>
    <dgm:pt modelId="{6B102A14-32BE-43D3-877B-A21159803DC2}" type="pres">
      <dgm:prSet presAssocID="{5FAEA965-157E-4AF0-A634-78B5C803C1DB}" presName="parTx" presStyleLbl="revTx" presStyleIdx="2" presStyleCnt="8">
        <dgm:presLayoutVars>
          <dgm:chMax val="0"/>
          <dgm:chPref val="0"/>
        </dgm:presLayoutVars>
      </dgm:prSet>
      <dgm:spPr/>
    </dgm:pt>
    <dgm:pt modelId="{CFA729EB-7D93-4E44-AA87-9D6F1FE894AC}" type="pres">
      <dgm:prSet presAssocID="{5FAEA965-157E-4AF0-A634-78B5C803C1DB}" presName="desTx" presStyleLbl="revTx" presStyleIdx="3" presStyleCnt="8">
        <dgm:presLayoutVars/>
      </dgm:prSet>
      <dgm:spPr/>
    </dgm:pt>
    <dgm:pt modelId="{EA390E68-E495-4D7F-BEE9-AAF30F828E1E}" type="pres">
      <dgm:prSet presAssocID="{FC783F4C-EF01-446A-AFDA-6716B3917A87}" presName="sibTrans" presStyleCnt="0"/>
      <dgm:spPr/>
    </dgm:pt>
    <dgm:pt modelId="{493DD81E-DF1F-43BD-B73D-0FD52F237087}" type="pres">
      <dgm:prSet presAssocID="{42D5D96A-6B60-4CC0-803E-D3636D89AE4C}" presName="compNode" presStyleCnt="0"/>
      <dgm:spPr/>
    </dgm:pt>
    <dgm:pt modelId="{8BD72EDB-C06B-4BA5-B06A-32F845837FE0}" type="pres">
      <dgm:prSet presAssocID="{42D5D96A-6B60-4CC0-803E-D3636D89AE4C}" presName="bgRect" presStyleLbl="bgShp" presStyleIdx="2" presStyleCnt="4"/>
      <dgm:spPr/>
    </dgm:pt>
    <dgm:pt modelId="{2B8DFD90-5D68-4429-9ED2-685A59EF23A9}" type="pres">
      <dgm:prSet presAssocID="{42D5D96A-6B60-4CC0-803E-D3636D89AE4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mmunity with solid fill"/>
        </a:ext>
      </dgm:extLst>
    </dgm:pt>
    <dgm:pt modelId="{D4F52E9B-AD2E-4E04-BFF5-BA00565B837F}" type="pres">
      <dgm:prSet presAssocID="{42D5D96A-6B60-4CC0-803E-D3636D89AE4C}" presName="spaceRect" presStyleCnt="0"/>
      <dgm:spPr/>
    </dgm:pt>
    <dgm:pt modelId="{80B727D3-EA41-43A3-919C-737AE8C29C5D}" type="pres">
      <dgm:prSet presAssocID="{42D5D96A-6B60-4CC0-803E-D3636D89AE4C}" presName="parTx" presStyleLbl="revTx" presStyleIdx="4" presStyleCnt="8">
        <dgm:presLayoutVars>
          <dgm:chMax val="0"/>
          <dgm:chPref val="0"/>
        </dgm:presLayoutVars>
      </dgm:prSet>
      <dgm:spPr/>
    </dgm:pt>
    <dgm:pt modelId="{0624D010-81DF-45FF-B125-B07B27162697}" type="pres">
      <dgm:prSet presAssocID="{42D5D96A-6B60-4CC0-803E-D3636D89AE4C}" presName="desTx" presStyleLbl="revTx" presStyleIdx="5" presStyleCnt="8">
        <dgm:presLayoutVars/>
      </dgm:prSet>
      <dgm:spPr/>
    </dgm:pt>
    <dgm:pt modelId="{88208573-CA87-4153-AC88-A30EF18E481C}" type="pres">
      <dgm:prSet presAssocID="{A1ABA866-D16E-4B33-9006-538C649F1979}" presName="sibTrans" presStyleCnt="0"/>
      <dgm:spPr/>
    </dgm:pt>
    <dgm:pt modelId="{3655BAA2-0A36-4C91-94C0-806D53E417C8}" type="pres">
      <dgm:prSet presAssocID="{D947830A-F2E1-4C92-8A4F-3048170BC0D4}" presName="compNode" presStyleCnt="0"/>
      <dgm:spPr/>
    </dgm:pt>
    <dgm:pt modelId="{8B4EFA86-88E2-4DC6-BB3C-58D1294BCF3B}" type="pres">
      <dgm:prSet presAssocID="{D947830A-F2E1-4C92-8A4F-3048170BC0D4}" presName="bgRect" presStyleLbl="bgShp" presStyleIdx="3" presStyleCnt="4"/>
      <dgm:spPr/>
    </dgm:pt>
    <dgm:pt modelId="{119EDE1F-ACCF-4FEC-A995-5792B6B09E9E}" type="pres">
      <dgm:prSet presAssocID="{D947830A-F2E1-4C92-8A4F-3048170BC0D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edle with solid fill"/>
        </a:ext>
      </dgm:extLst>
    </dgm:pt>
    <dgm:pt modelId="{B45431D3-3B12-4212-A9CD-9ADC20A1F8EC}" type="pres">
      <dgm:prSet presAssocID="{D947830A-F2E1-4C92-8A4F-3048170BC0D4}" presName="spaceRect" presStyleCnt="0"/>
      <dgm:spPr/>
    </dgm:pt>
    <dgm:pt modelId="{58CB17F6-6FA3-4FCA-A92E-276C8716791C}" type="pres">
      <dgm:prSet presAssocID="{D947830A-F2E1-4C92-8A4F-3048170BC0D4}" presName="parTx" presStyleLbl="revTx" presStyleIdx="6" presStyleCnt="8">
        <dgm:presLayoutVars>
          <dgm:chMax val="0"/>
          <dgm:chPref val="0"/>
        </dgm:presLayoutVars>
      </dgm:prSet>
      <dgm:spPr/>
    </dgm:pt>
    <dgm:pt modelId="{C04DF2CC-1FC5-47EE-85FF-BED86B89048D}" type="pres">
      <dgm:prSet presAssocID="{D947830A-F2E1-4C92-8A4F-3048170BC0D4}" presName="desTx" presStyleLbl="revTx" presStyleIdx="7" presStyleCnt="8">
        <dgm:presLayoutVars/>
      </dgm:prSet>
      <dgm:spPr/>
    </dgm:pt>
  </dgm:ptLst>
  <dgm:cxnLst>
    <dgm:cxn modelId="{1FEBD308-6EB0-4FD2-8726-08BFE9DB966A}" type="presOf" srcId="{04D6BE66-121D-4501-BC50-BA6EBDE89DC8}" destId="{CFA729EB-7D93-4E44-AA87-9D6F1FE894AC}" srcOrd="0" destOrd="0" presId="urn:microsoft.com/office/officeart/2018/2/layout/IconVerticalSolidList"/>
    <dgm:cxn modelId="{ED4EB714-087F-4D3B-9493-E7D3B3863A80}" type="presOf" srcId="{9FA86ED3-B759-48EA-87CB-FDA641354642}" destId="{0624D010-81DF-45FF-B125-B07B27162697}" srcOrd="0" destOrd="0" presId="urn:microsoft.com/office/officeart/2018/2/layout/IconVerticalSolidList"/>
    <dgm:cxn modelId="{7C892516-CC52-485D-AEAE-BB159196D9FF}" srcId="{E41DD74B-B673-4EA2-84D2-AB5A6B2C8CDF}" destId="{42D5D96A-6B60-4CC0-803E-D3636D89AE4C}" srcOrd="2" destOrd="0" parTransId="{C42A4A6F-0F3D-4FDE-BB22-F98952BC26DB}" sibTransId="{A1ABA866-D16E-4B33-9006-538C649F1979}"/>
    <dgm:cxn modelId="{CF90C317-9FA3-4311-A041-DEE35517C608}" srcId="{5FAEA965-157E-4AF0-A634-78B5C803C1DB}" destId="{04D6BE66-121D-4501-BC50-BA6EBDE89DC8}" srcOrd="0" destOrd="0" parTransId="{323B9312-744F-494A-8753-A1284D9CE951}" sibTransId="{3C1A63B7-812B-4CD1-804C-42B1990BE190}"/>
    <dgm:cxn modelId="{4C83F230-F3DF-4562-B7ED-0817A6D882EE}" type="presOf" srcId="{387FB273-8366-43AF-A108-7B770807C082}" destId="{CFA729EB-7D93-4E44-AA87-9D6F1FE894AC}" srcOrd="0" destOrd="2" presId="urn:microsoft.com/office/officeart/2018/2/layout/IconVerticalSolidList"/>
    <dgm:cxn modelId="{638ED65F-5B44-4D2A-A4C3-EA14645CC128}" srcId="{E41DD74B-B673-4EA2-84D2-AB5A6B2C8CDF}" destId="{37F9D4B3-ABB0-452B-9955-B12F8AD5F6A5}" srcOrd="0" destOrd="0" parTransId="{E098061C-02D0-4F7D-8DDC-6CBA70E4082B}" sibTransId="{42896167-D20E-427D-9331-5265D346AB70}"/>
    <dgm:cxn modelId="{B31F0960-1456-45E3-88EF-D505CEDEBFB5}" type="presOf" srcId="{087C487B-FB86-4D25-BDCD-93B221954192}" destId="{411065C8-DD4C-4565-A9E3-B61464DC12A4}" srcOrd="0" destOrd="1" presId="urn:microsoft.com/office/officeart/2018/2/layout/IconVerticalSolidList"/>
    <dgm:cxn modelId="{83206546-62E6-431D-B709-FCA5A6899326}" type="presOf" srcId="{5FAEA965-157E-4AF0-A634-78B5C803C1DB}" destId="{6B102A14-32BE-43D3-877B-A21159803DC2}" srcOrd="0" destOrd="0" presId="urn:microsoft.com/office/officeart/2018/2/layout/IconVerticalSolidList"/>
    <dgm:cxn modelId="{8B78F849-F9AD-4E3D-95FE-F2896B1ACC8C}" srcId="{37F9D4B3-ABB0-452B-9955-B12F8AD5F6A5}" destId="{087C487B-FB86-4D25-BDCD-93B221954192}" srcOrd="1" destOrd="0" parTransId="{55F00936-ACA7-4739-9596-1628E6B3B4DB}" sibTransId="{A801132D-29CB-48B6-947A-55A2ED8AF953}"/>
    <dgm:cxn modelId="{CEE6794D-0E5E-4A54-8F39-82806DDD17AF}" type="presOf" srcId="{E41DD74B-B673-4EA2-84D2-AB5A6B2C8CDF}" destId="{6F27C20E-E11D-4263-9095-A4011ED0CB3F}" srcOrd="0" destOrd="0" presId="urn:microsoft.com/office/officeart/2018/2/layout/IconVerticalSolidList"/>
    <dgm:cxn modelId="{FA239A6D-1D3D-41F3-A4F5-5FC03861E51F}" type="presOf" srcId="{9CD3486D-0469-4EB5-B753-CB515AC86522}" destId="{411065C8-DD4C-4565-A9E3-B61464DC12A4}" srcOrd="0" destOrd="2" presId="urn:microsoft.com/office/officeart/2018/2/layout/IconVerticalSolidList"/>
    <dgm:cxn modelId="{E8075352-5272-4189-944B-8381EF66D683}" type="presOf" srcId="{0E0B0FB9-94CC-4558-9604-8814594A70A5}" destId="{CFA729EB-7D93-4E44-AA87-9D6F1FE894AC}" srcOrd="0" destOrd="1" presId="urn:microsoft.com/office/officeart/2018/2/layout/IconVerticalSolidList"/>
    <dgm:cxn modelId="{9A765758-DC14-49E8-89C5-30603C818EF0}" type="presOf" srcId="{D947830A-F2E1-4C92-8A4F-3048170BC0D4}" destId="{58CB17F6-6FA3-4FCA-A92E-276C8716791C}" srcOrd="0" destOrd="0" presId="urn:microsoft.com/office/officeart/2018/2/layout/IconVerticalSolidList"/>
    <dgm:cxn modelId="{9E639C78-0FC3-4E4F-A24F-3528839EFE3D}" srcId="{37F9D4B3-ABB0-452B-9955-B12F8AD5F6A5}" destId="{24692767-FB16-4D1F-A50E-E5F78D99AB07}" srcOrd="0" destOrd="0" parTransId="{A6D5F86C-73F8-41C4-98CC-E320B517FAF4}" sibTransId="{A73D02A5-9A77-4C64-A0D5-E82C02A1ECD6}"/>
    <dgm:cxn modelId="{7C8AF27B-425E-45B6-A470-2922AC82563E}" type="presOf" srcId="{24692767-FB16-4D1F-A50E-E5F78D99AB07}" destId="{411065C8-DD4C-4565-A9E3-B61464DC12A4}" srcOrd="0" destOrd="0" presId="urn:microsoft.com/office/officeart/2018/2/layout/IconVerticalSolidList"/>
    <dgm:cxn modelId="{9E8D9F86-ACA1-4D03-809F-9B0E38D255D8}" type="presOf" srcId="{42D5D96A-6B60-4CC0-803E-D3636D89AE4C}" destId="{80B727D3-EA41-43A3-919C-737AE8C29C5D}" srcOrd="0" destOrd="0" presId="urn:microsoft.com/office/officeart/2018/2/layout/IconVerticalSolidList"/>
    <dgm:cxn modelId="{78411995-277A-41B1-90E3-2B765F0C2062}" type="presOf" srcId="{1DB3B0F9-5EE9-4613-BDDB-F5EBB0F7565D}" destId="{C04DF2CC-1FC5-47EE-85FF-BED86B89048D}" srcOrd="0" destOrd="0" presId="urn:microsoft.com/office/officeart/2018/2/layout/IconVerticalSolidList"/>
    <dgm:cxn modelId="{9BEEE396-5BA6-47D7-BADA-0EBB519F322F}" srcId="{5FAEA965-157E-4AF0-A634-78B5C803C1DB}" destId="{0E0B0FB9-94CC-4558-9604-8814594A70A5}" srcOrd="1" destOrd="0" parTransId="{264D630A-FDDB-4F26-8D41-B1A3097D2CAE}" sibTransId="{9AB67D9C-9276-48B7-BC28-D9A766D7760F}"/>
    <dgm:cxn modelId="{9A3DFBA1-85F5-4F78-8FFC-D8EE043C0AE5}" srcId="{42D5D96A-6B60-4CC0-803E-D3636D89AE4C}" destId="{9FA86ED3-B759-48EA-87CB-FDA641354642}" srcOrd="0" destOrd="0" parTransId="{F948B18E-3803-4805-856D-7AC9BE985B6E}" sibTransId="{C457ECFC-0E44-4198-953F-7BCBB148BC84}"/>
    <dgm:cxn modelId="{D92FC7C1-28F9-47F2-9D2D-D3D4C908AB3B}" srcId="{E41DD74B-B673-4EA2-84D2-AB5A6B2C8CDF}" destId="{5FAEA965-157E-4AF0-A634-78B5C803C1DB}" srcOrd="1" destOrd="0" parTransId="{ED58255F-C5EB-4C73-83C4-A693124E3F43}" sibTransId="{FC783F4C-EF01-446A-AFDA-6716B3917A87}"/>
    <dgm:cxn modelId="{6B074ED1-187E-4972-B0CD-15814CD73030}" srcId="{5FAEA965-157E-4AF0-A634-78B5C803C1DB}" destId="{387FB273-8366-43AF-A108-7B770807C082}" srcOrd="2" destOrd="0" parTransId="{70E27DAA-2284-411B-93A9-F2160B51A636}" sibTransId="{C313B742-E851-4FEE-A401-34CF35FAF612}"/>
    <dgm:cxn modelId="{65FB3AE1-CB5C-48C5-91DD-80A01019FFC0}" type="presOf" srcId="{37F9D4B3-ABB0-452B-9955-B12F8AD5F6A5}" destId="{F0BF8F92-7074-4106-9C93-3EBC039448FC}" srcOrd="0" destOrd="0" presId="urn:microsoft.com/office/officeart/2018/2/layout/IconVerticalSolidList"/>
    <dgm:cxn modelId="{289F01E2-4B5D-466A-83E5-BD1A1C2FF3D4}" srcId="{37F9D4B3-ABB0-452B-9955-B12F8AD5F6A5}" destId="{9CD3486D-0469-4EB5-B753-CB515AC86522}" srcOrd="2" destOrd="0" parTransId="{3E71A536-174E-4547-99FC-8DDED6598301}" sibTransId="{25740B50-985F-4386-8319-C1312045443F}"/>
    <dgm:cxn modelId="{3F5DAAEC-8347-426E-A999-832E882C0AB1}" srcId="{D947830A-F2E1-4C92-8A4F-3048170BC0D4}" destId="{1DB3B0F9-5EE9-4613-BDDB-F5EBB0F7565D}" srcOrd="0" destOrd="0" parTransId="{08C5443C-B20C-41F0-B445-AC0B94336352}" sibTransId="{8252768D-287F-4669-B18A-07ED94FAA648}"/>
    <dgm:cxn modelId="{DCA54CF9-AFCB-4B2B-AF25-6CE8AC855AA2}" srcId="{E41DD74B-B673-4EA2-84D2-AB5A6B2C8CDF}" destId="{D947830A-F2E1-4C92-8A4F-3048170BC0D4}" srcOrd="3" destOrd="0" parTransId="{73D7E1F4-0201-44A8-962A-4BA2A223B625}" sibTransId="{45337C4B-1241-401E-ACEC-915D76D5F35E}"/>
    <dgm:cxn modelId="{A9442A34-18A9-4845-8E62-A5620164D162}" type="presParOf" srcId="{6F27C20E-E11D-4263-9095-A4011ED0CB3F}" destId="{3FB3EC73-1790-474F-A92C-C1D201F6F3E1}" srcOrd="0" destOrd="0" presId="urn:microsoft.com/office/officeart/2018/2/layout/IconVerticalSolidList"/>
    <dgm:cxn modelId="{AFD98E71-F8B3-482F-84DB-D55AAF2D6AEA}" type="presParOf" srcId="{3FB3EC73-1790-474F-A92C-C1D201F6F3E1}" destId="{BE2B8AD2-A30D-4B4F-B114-4047577606E3}" srcOrd="0" destOrd="0" presId="urn:microsoft.com/office/officeart/2018/2/layout/IconVerticalSolidList"/>
    <dgm:cxn modelId="{22B8E47F-CC07-4149-8EF6-849443C5CBE1}" type="presParOf" srcId="{3FB3EC73-1790-474F-A92C-C1D201F6F3E1}" destId="{8957CEF7-064D-4D86-95D7-DFD7FE540695}" srcOrd="1" destOrd="0" presId="urn:microsoft.com/office/officeart/2018/2/layout/IconVerticalSolidList"/>
    <dgm:cxn modelId="{425ED1CD-A9A6-4051-9B28-CC5571DFCCCC}" type="presParOf" srcId="{3FB3EC73-1790-474F-A92C-C1D201F6F3E1}" destId="{EFB433BB-5A41-4FE3-A547-8D8D80DDA9D2}" srcOrd="2" destOrd="0" presId="urn:microsoft.com/office/officeart/2018/2/layout/IconVerticalSolidList"/>
    <dgm:cxn modelId="{31C47B22-1C38-47F6-B1AF-90D107BCD73F}" type="presParOf" srcId="{3FB3EC73-1790-474F-A92C-C1D201F6F3E1}" destId="{F0BF8F92-7074-4106-9C93-3EBC039448FC}" srcOrd="3" destOrd="0" presId="urn:microsoft.com/office/officeart/2018/2/layout/IconVerticalSolidList"/>
    <dgm:cxn modelId="{4BACC91C-80DF-41D0-83F5-AE63609D7FC5}" type="presParOf" srcId="{3FB3EC73-1790-474F-A92C-C1D201F6F3E1}" destId="{411065C8-DD4C-4565-A9E3-B61464DC12A4}" srcOrd="4" destOrd="0" presId="urn:microsoft.com/office/officeart/2018/2/layout/IconVerticalSolidList"/>
    <dgm:cxn modelId="{39E2367E-83E9-4B78-A086-51537711A0F9}" type="presParOf" srcId="{6F27C20E-E11D-4263-9095-A4011ED0CB3F}" destId="{FA4E0805-012B-4B23-9428-FA46E889736C}" srcOrd="1" destOrd="0" presId="urn:microsoft.com/office/officeart/2018/2/layout/IconVerticalSolidList"/>
    <dgm:cxn modelId="{8270DD3F-46CF-49B2-8EB4-8CB1AAB5A87D}" type="presParOf" srcId="{6F27C20E-E11D-4263-9095-A4011ED0CB3F}" destId="{1096A8CF-D653-4227-8BC7-FBB2978EE5BD}" srcOrd="2" destOrd="0" presId="urn:microsoft.com/office/officeart/2018/2/layout/IconVerticalSolidList"/>
    <dgm:cxn modelId="{74E6B58B-65A4-4BAE-B813-E0CAC586F0E4}" type="presParOf" srcId="{1096A8CF-D653-4227-8BC7-FBB2978EE5BD}" destId="{D9143718-4CFC-404E-957B-D7D3483516E7}" srcOrd="0" destOrd="0" presId="urn:microsoft.com/office/officeart/2018/2/layout/IconVerticalSolidList"/>
    <dgm:cxn modelId="{F351EDA4-59DE-47BC-B8CC-FBD5ADB29081}" type="presParOf" srcId="{1096A8CF-D653-4227-8BC7-FBB2978EE5BD}" destId="{5C6377E5-4AC0-4E7A-8054-A214443F84DE}" srcOrd="1" destOrd="0" presId="urn:microsoft.com/office/officeart/2018/2/layout/IconVerticalSolidList"/>
    <dgm:cxn modelId="{0D372ECC-D736-4292-8D89-D49BCEE4E15F}" type="presParOf" srcId="{1096A8CF-D653-4227-8BC7-FBB2978EE5BD}" destId="{0B53FA32-1223-4657-8D61-C184A71C777F}" srcOrd="2" destOrd="0" presId="urn:microsoft.com/office/officeart/2018/2/layout/IconVerticalSolidList"/>
    <dgm:cxn modelId="{D8F0A428-3163-46AC-BC53-CCFD3DDFB2DE}" type="presParOf" srcId="{1096A8CF-D653-4227-8BC7-FBB2978EE5BD}" destId="{6B102A14-32BE-43D3-877B-A21159803DC2}" srcOrd="3" destOrd="0" presId="urn:microsoft.com/office/officeart/2018/2/layout/IconVerticalSolidList"/>
    <dgm:cxn modelId="{C47E5DB6-2BC2-4C27-B6A3-6F8875A8BB03}" type="presParOf" srcId="{1096A8CF-D653-4227-8BC7-FBB2978EE5BD}" destId="{CFA729EB-7D93-4E44-AA87-9D6F1FE894AC}" srcOrd="4" destOrd="0" presId="urn:microsoft.com/office/officeart/2018/2/layout/IconVerticalSolidList"/>
    <dgm:cxn modelId="{23030907-BA25-42D1-94C6-884CB05ACF08}" type="presParOf" srcId="{6F27C20E-E11D-4263-9095-A4011ED0CB3F}" destId="{EA390E68-E495-4D7F-BEE9-AAF30F828E1E}" srcOrd="3" destOrd="0" presId="urn:microsoft.com/office/officeart/2018/2/layout/IconVerticalSolidList"/>
    <dgm:cxn modelId="{7602956C-2975-4543-A30B-38DCED7EC570}" type="presParOf" srcId="{6F27C20E-E11D-4263-9095-A4011ED0CB3F}" destId="{493DD81E-DF1F-43BD-B73D-0FD52F237087}" srcOrd="4" destOrd="0" presId="urn:microsoft.com/office/officeart/2018/2/layout/IconVerticalSolidList"/>
    <dgm:cxn modelId="{D5BA274B-6522-4253-8F2F-875D835AF6D3}" type="presParOf" srcId="{493DD81E-DF1F-43BD-B73D-0FD52F237087}" destId="{8BD72EDB-C06B-4BA5-B06A-32F845837FE0}" srcOrd="0" destOrd="0" presId="urn:microsoft.com/office/officeart/2018/2/layout/IconVerticalSolidList"/>
    <dgm:cxn modelId="{991E95B0-A58E-4722-B4F5-9BC542D634A7}" type="presParOf" srcId="{493DD81E-DF1F-43BD-B73D-0FD52F237087}" destId="{2B8DFD90-5D68-4429-9ED2-685A59EF23A9}" srcOrd="1" destOrd="0" presId="urn:microsoft.com/office/officeart/2018/2/layout/IconVerticalSolidList"/>
    <dgm:cxn modelId="{3767082E-2EB0-46A9-99BF-83AF49668367}" type="presParOf" srcId="{493DD81E-DF1F-43BD-B73D-0FD52F237087}" destId="{D4F52E9B-AD2E-4E04-BFF5-BA00565B837F}" srcOrd="2" destOrd="0" presId="urn:microsoft.com/office/officeart/2018/2/layout/IconVerticalSolidList"/>
    <dgm:cxn modelId="{0B55F016-82E5-4149-87A3-DA092C30D7D2}" type="presParOf" srcId="{493DD81E-DF1F-43BD-B73D-0FD52F237087}" destId="{80B727D3-EA41-43A3-919C-737AE8C29C5D}" srcOrd="3" destOrd="0" presId="urn:microsoft.com/office/officeart/2018/2/layout/IconVerticalSolidList"/>
    <dgm:cxn modelId="{9B75786E-002F-4CBE-B88C-35BE8B69BE86}" type="presParOf" srcId="{493DD81E-DF1F-43BD-B73D-0FD52F237087}" destId="{0624D010-81DF-45FF-B125-B07B27162697}" srcOrd="4" destOrd="0" presId="urn:microsoft.com/office/officeart/2018/2/layout/IconVerticalSolidList"/>
    <dgm:cxn modelId="{DE6149EA-4DD5-4E6F-8E8B-B588D86A7298}" type="presParOf" srcId="{6F27C20E-E11D-4263-9095-A4011ED0CB3F}" destId="{88208573-CA87-4153-AC88-A30EF18E481C}" srcOrd="5" destOrd="0" presId="urn:microsoft.com/office/officeart/2018/2/layout/IconVerticalSolidList"/>
    <dgm:cxn modelId="{943BADCA-D3AF-4E92-AC9D-B788B7CD9E36}" type="presParOf" srcId="{6F27C20E-E11D-4263-9095-A4011ED0CB3F}" destId="{3655BAA2-0A36-4C91-94C0-806D53E417C8}" srcOrd="6" destOrd="0" presId="urn:microsoft.com/office/officeart/2018/2/layout/IconVerticalSolidList"/>
    <dgm:cxn modelId="{7E66281D-6DFE-4D6E-8F59-562714DFACA4}" type="presParOf" srcId="{3655BAA2-0A36-4C91-94C0-806D53E417C8}" destId="{8B4EFA86-88E2-4DC6-BB3C-58D1294BCF3B}" srcOrd="0" destOrd="0" presId="urn:microsoft.com/office/officeart/2018/2/layout/IconVerticalSolidList"/>
    <dgm:cxn modelId="{56856F14-1538-4574-ADE2-E08E54AEE9CF}" type="presParOf" srcId="{3655BAA2-0A36-4C91-94C0-806D53E417C8}" destId="{119EDE1F-ACCF-4FEC-A995-5792B6B09E9E}" srcOrd="1" destOrd="0" presId="urn:microsoft.com/office/officeart/2018/2/layout/IconVerticalSolidList"/>
    <dgm:cxn modelId="{6A566DF3-DF29-4FFC-ACA4-DF6189C2F326}" type="presParOf" srcId="{3655BAA2-0A36-4C91-94C0-806D53E417C8}" destId="{B45431D3-3B12-4212-A9CD-9ADC20A1F8EC}" srcOrd="2" destOrd="0" presId="urn:microsoft.com/office/officeart/2018/2/layout/IconVerticalSolidList"/>
    <dgm:cxn modelId="{D9E882EF-796A-4851-A20C-8DB80C4AC55F}" type="presParOf" srcId="{3655BAA2-0A36-4C91-94C0-806D53E417C8}" destId="{58CB17F6-6FA3-4FCA-A92E-276C8716791C}" srcOrd="3" destOrd="0" presId="urn:microsoft.com/office/officeart/2018/2/layout/IconVerticalSolidList"/>
    <dgm:cxn modelId="{581BEACD-051C-495E-BFCD-E467E0213D0C}" type="presParOf" srcId="{3655BAA2-0A36-4C91-94C0-806D53E417C8}" destId="{C04DF2CC-1FC5-47EE-85FF-BED86B89048D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2B8AD2-A30D-4B4F-B114-4047577606E3}">
      <dsp:nvSpPr>
        <dsp:cNvPr id="0" name=""/>
        <dsp:cNvSpPr/>
      </dsp:nvSpPr>
      <dsp:spPr>
        <a:xfrm>
          <a:off x="0" y="689990"/>
          <a:ext cx="7543260" cy="127091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7CEF7-064D-4D86-95D7-DFD7FE540695}">
      <dsp:nvSpPr>
        <dsp:cNvPr id="0" name=""/>
        <dsp:cNvSpPr/>
      </dsp:nvSpPr>
      <dsp:spPr>
        <a:xfrm>
          <a:off x="384452" y="974371"/>
          <a:ext cx="699005" cy="6990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BF8F92-7074-4106-9C93-3EBC039448FC}">
      <dsp:nvSpPr>
        <dsp:cNvPr id="0" name=""/>
        <dsp:cNvSpPr/>
      </dsp:nvSpPr>
      <dsp:spPr>
        <a:xfrm>
          <a:off x="1467911" y="688414"/>
          <a:ext cx="3394467" cy="1270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506" tIns="134506" rIns="134506" bIns="13450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+mj-lt"/>
            </a:rPr>
            <a:t>Aerosol transmission</a:t>
          </a:r>
        </a:p>
      </dsp:txBody>
      <dsp:txXfrm>
        <a:off x="1467911" y="688414"/>
        <a:ext cx="3394467" cy="1270918"/>
      </dsp:txXfrm>
    </dsp:sp>
    <dsp:sp modelId="{411065C8-DD4C-4565-A9E3-B61464DC12A4}">
      <dsp:nvSpPr>
        <dsp:cNvPr id="0" name=""/>
        <dsp:cNvSpPr/>
      </dsp:nvSpPr>
      <dsp:spPr>
        <a:xfrm>
          <a:off x="4862378" y="688414"/>
          <a:ext cx="2680881" cy="1270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506" tIns="134506" rIns="134506" bIns="13450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+mj-lt"/>
            </a:rPr>
            <a:t>Sneezing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+mj-lt"/>
            </a:rPr>
            <a:t>Coughing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+mj-lt"/>
            </a:rPr>
            <a:t>Breathing</a:t>
          </a:r>
        </a:p>
      </dsp:txBody>
      <dsp:txXfrm>
        <a:off x="4862378" y="688414"/>
        <a:ext cx="2680881" cy="1270918"/>
      </dsp:txXfrm>
    </dsp:sp>
    <dsp:sp modelId="{9B081DDB-7799-4066-AB26-29C2212C0CC2}">
      <dsp:nvSpPr>
        <dsp:cNvPr id="0" name=""/>
        <dsp:cNvSpPr/>
      </dsp:nvSpPr>
      <dsp:spPr>
        <a:xfrm>
          <a:off x="0" y="2277062"/>
          <a:ext cx="7543260" cy="127091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DA1D31-4C4D-49EB-B172-1B45E7F472B1}">
      <dsp:nvSpPr>
        <dsp:cNvPr id="0" name=""/>
        <dsp:cNvSpPr/>
      </dsp:nvSpPr>
      <dsp:spPr>
        <a:xfrm>
          <a:off x="384452" y="2563019"/>
          <a:ext cx="699005" cy="6990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16DD26-CC34-4DAC-8574-02F49D2AE072}">
      <dsp:nvSpPr>
        <dsp:cNvPr id="0" name=""/>
        <dsp:cNvSpPr/>
      </dsp:nvSpPr>
      <dsp:spPr>
        <a:xfrm>
          <a:off x="1467911" y="2277062"/>
          <a:ext cx="6075348" cy="1270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506" tIns="134506" rIns="134506" bIns="13450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+mj-lt"/>
            </a:rPr>
            <a:t>Contact with contaminated surfaces then eyes, nose, or mouth</a:t>
          </a:r>
          <a:br>
            <a:rPr lang="en-US" sz="2200" b="1" kern="1200"/>
          </a:br>
          <a:endParaRPr lang="en-US" sz="2200" kern="1200"/>
        </a:p>
      </dsp:txBody>
      <dsp:txXfrm>
        <a:off x="1467911" y="2277062"/>
        <a:ext cx="6075348" cy="12709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077A2-B2E5-4AA0-9DB6-7DB6C942FAEE}">
      <dsp:nvSpPr>
        <dsp:cNvPr id="0" name=""/>
        <dsp:cNvSpPr/>
      </dsp:nvSpPr>
      <dsp:spPr>
        <a:xfrm rot="10800000">
          <a:off x="0" y="0"/>
          <a:ext cx="6253133" cy="1139337"/>
        </a:xfrm>
        <a:prstGeom prst="trapezoid">
          <a:avLst>
            <a:gd name="adj" fmla="val 72154"/>
          </a:avLst>
        </a:prstGeom>
        <a:solidFill>
          <a:srgbClr val="004D9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>
              <a:solidFill>
                <a:schemeClr val="bg1"/>
              </a:solidFill>
              <a:latin typeface="+mj-lt"/>
            </a:rPr>
            <a:t>33,000,000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>
              <a:solidFill>
                <a:schemeClr val="bg1"/>
              </a:solidFill>
              <a:latin typeface="+mj-lt"/>
            </a:rPr>
            <a:t>Severe cases</a:t>
          </a:r>
          <a:endParaRPr lang="en-GB" sz="2000" b="1" kern="1200">
            <a:solidFill>
              <a:schemeClr val="bg1"/>
            </a:solidFill>
            <a:latin typeface="+mj-lt"/>
          </a:endParaRPr>
        </a:p>
      </dsp:txBody>
      <dsp:txXfrm rot="-10800000">
        <a:off x="1094298" y="0"/>
        <a:ext cx="4064537" cy="1139337"/>
      </dsp:txXfrm>
    </dsp:sp>
    <dsp:sp modelId="{AF2A4336-4338-4930-AC7F-9943EC0F4B9D}">
      <dsp:nvSpPr>
        <dsp:cNvPr id="0" name=""/>
        <dsp:cNvSpPr/>
      </dsp:nvSpPr>
      <dsp:spPr>
        <a:xfrm rot="10800000">
          <a:off x="822075" y="1131669"/>
          <a:ext cx="4608982" cy="1139337"/>
        </a:xfrm>
        <a:prstGeom prst="trapezoid">
          <a:avLst>
            <a:gd name="adj" fmla="val 72154"/>
          </a:avLst>
        </a:prstGeom>
        <a:solidFill>
          <a:srgbClr val="004D9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>
              <a:solidFill>
                <a:schemeClr val="bg1"/>
              </a:solidFill>
              <a:latin typeface="+mj-lt"/>
            </a:rPr>
            <a:t>3,600,000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err="1">
              <a:solidFill>
                <a:schemeClr val="bg1"/>
              </a:solidFill>
              <a:latin typeface="+mj-lt"/>
            </a:rPr>
            <a:t>Hospitalisations</a:t>
          </a:r>
          <a:r>
            <a:rPr lang="nl-NL" sz="2000" b="1" kern="1200">
              <a:solidFill>
                <a:schemeClr val="bg1"/>
              </a:solidFill>
              <a:latin typeface="+mj-lt"/>
            </a:rPr>
            <a:t> </a:t>
          </a:r>
          <a:endParaRPr lang="en-GB" sz="2000" b="1" kern="1200">
            <a:solidFill>
              <a:schemeClr val="bg1"/>
            </a:solidFill>
            <a:latin typeface="+mj-lt"/>
          </a:endParaRPr>
        </a:p>
      </dsp:txBody>
      <dsp:txXfrm rot="-10800000">
        <a:off x="1628647" y="1131669"/>
        <a:ext cx="2995838" cy="1139337"/>
      </dsp:txXfrm>
    </dsp:sp>
    <dsp:sp modelId="{96930091-9632-4A36-B0EC-4C79D708F85B}">
      <dsp:nvSpPr>
        <dsp:cNvPr id="0" name=""/>
        <dsp:cNvSpPr/>
      </dsp:nvSpPr>
      <dsp:spPr>
        <a:xfrm rot="10800000">
          <a:off x="1644151" y="2278675"/>
          <a:ext cx="2964831" cy="2054521"/>
        </a:xfrm>
        <a:prstGeom prst="trapezoid">
          <a:avLst>
            <a:gd name="adj" fmla="val 72154"/>
          </a:avLst>
        </a:prstGeom>
        <a:solidFill>
          <a:srgbClr val="004D9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468000" rIns="25400" bIns="254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>
              <a:solidFill>
                <a:schemeClr val="bg1"/>
              </a:solidFill>
              <a:latin typeface="+mj-lt"/>
            </a:rPr>
            <a:t>101,000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err="1">
              <a:solidFill>
                <a:schemeClr val="bg1"/>
              </a:solidFill>
              <a:latin typeface="+mj-lt"/>
            </a:rPr>
            <a:t>Deaths</a:t>
          </a:r>
          <a:endParaRPr lang="en-GB" sz="2000" b="1" kern="1200">
            <a:solidFill>
              <a:schemeClr val="bg1"/>
            </a:solidFill>
            <a:latin typeface="+mj-lt"/>
          </a:endParaRPr>
        </a:p>
      </dsp:txBody>
      <dsp:txXfrm rot="-10800000">
        <a:off x="1644151" y="2278675"/>
        <a:ext cx="2964831" cy="20545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2B8AD2-A30D-4B4F-B114-4047577606E3}">
      <dsp:nvSpPr>
        <dsp:cNvPr id="0" name=""/>
        <dsp:cNvSpPr/>
      </dsp:nvSpPr>
      <dsp:spPr>
        <a:xfrm>
          <a:off x="0" y="5522"/>
          <a:ext cx="8116281" cy="99745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7CEF7-064D-4D86-95D7-DFD7FE540695}">
      <dsp:nvSpPr>
        <dsp:cNvPr id="0" name=""/>
        <dsp:cNvSpPr/>
      </dsp:nvSpPr>
      <dsp:spPr>
        <a:xfrm>
          <a:off x="301728" y="228712"/>
          <a:ext cx="548597" cy="5485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BF8F92-7074-4106-9C93-3EBC039448FC}">
      <dsp:nvSpPr>
        <dsp:cNvPr id="0" name=""/>
        <dsp:cNvSpPr/>
      </dsp:nvSpPr>
      <dsp:spPr>
        <a:xfrm>
          <a:off x="1152055" y="4285"/>
          <a:ext cx="3652326" cy="997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564" tIns="105564" rIns="105564" bIns="10556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+mj-lt"/>
            </a:rPr>
            <a:t>Prevent transmission</a:t>
          </a:r>
        </a:p>
      </dsp:txBody>
      <dsp:txXfrm>
        <a:off x="1152055" y="4285"/>
        <a:ext cx="3652326" cy="997450"/>
      </dsp:txXfrm>
    </dsp:sp>
    <dsp:sp modelId="{411065C8-DD4C-4565-A9E3-B61464DC12A4}">
      <dsp:nvSpPr>
        <dsp:cNvPr id="0" name=""/>
        <dsp:cNvSpPr/>
      </dsp:nvSpPr>
      <dsp:spPr>
        <a:xfrm>
          <a:off x="4804382" y="4285"/>
          <a:ext cx="3310772" cy="997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564" tIns="105564" rIns="105564" bIns="10556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+mj-lt"/>
            </a:rPr>
            <a:t>Sneezing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+mj-lt"/>
            </a:rPr>
            <a:t>Coughing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+mj-lt"/>
            </a:rPr>
            <a:t>Breathing</a:t>
          </a:r>
        </a:p>
      </dsp:txBody>
      <dsp:txXfrm>
        <a:off x="4804382" y="4285"/>
        <a:ext cx="3310772" cy="997450"/>
      </dsp:txXfrm>
    </dsp:sp>
    <dsp:sp modelId="{D9143718-4CFC-404E-957B-D7D3483516E7}">
      <dsp:nvSpPr>
        <dsp:cNvPr id="0" name=""/>
        <dsp:cNvSpPr/>
      </dsp:nvSpPr>
      <dsp:spPr>
        <a:xfrm>
          <a:off x="0" y="1251099"/>
          <a:ext cx="8116281" cy="99745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6377E5-4AC0-4E7A-8054-A214443F84DE}">
      <dsp:nvSpPr>
        <dsp:cNvPr id="0" name=""/>
        <dsp:cNvSpPr/>
      </dsp:nvSpPr>
      <dsp:spPr>
        <a:xfrm>
          <a:off x="301728" y="1475525"/>
          <a:ext cx="548597" cy="5485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102A14-32BE-43D3-877B-A21159803DC2}">
      <dsp:nvSpPr>
        <dsp:cNvPr id="0" name=""/>
        <dsp:cNvSpPr/>
      </dsp:nvSpPr>
      <dsp:spPr>
        <a:xfrm>
          <a:off x="1152055" y="1251099"/>
          <a:ext cx="3652326" cy="997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564" tIns="105564" rIns="105564" bIns="10556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/>
            <a:t>Supportive care</a:t>
          </a:r>
          <a:endParaRPr lang="en-US" sz="2200" kern="1200"/>
        </a:p>
      </dsp:txBody>
      <dsp:txXfrm>
        <a:off x="1152055" y="1251099"/>
        <a:ext cx="3652326" cy="997450"/>
      </dsp:txXfrm>
    </dsp:sp>
    <dsp:sp modelId="{CFA729EB-7D93-4E44-AA87-9D6F1FE894AC}">
      <dsp:nvSpPr>
        <dsp:cNvPr id="0" name=""/>
        <dsp:cNvSpPr/>
      </dsp:nvSpPr>
      <dsp:spPr>
        <a:xfrm>
          <a:off x="4804382" y="1251099"/>
          <a:ext cx="3310772" cy="997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564" tIns="105564" rIns="105564" bIns="10556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Hydration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Nutritional support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Oxygen and ventilation</a:t>
          </a:r>
        </a:p>
      </dsp:txBody>
      <dsp:txXfrm>
        <a:off x="4804382" y="1251099"/>
        <a:ext cx="3310772" cy="997450"/>
      </dsp:txXfrm>
    </dsp:sp>
    <dsp:sp modelId="{8BD72EDB-C06B-4BA5-B06A-32F845837FE0}">
      <dsp:nvSpPr>
        <dsp:cNvPr id="0" name=""/>
        <dsp:cNvSpPr/>
      </dsp:nvSpPr>
      <dsp:spPr>
        <a:xfrm>
          <a:off x="0" y="2497912"/>
          <a:ext cx="8116281" cy="99745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8DFD90-5D68-4429-9ED2-685A59EF23A9}">
      <dsp:nvSpPr>
        <dsp:cNvPr id="0" name=""/>
        <dsp:cNvSpPr/>
      </dsp:nvSpPr>
      <dsp:spPr>
        <a:xfrm>
          <a:off x="301728" y="2722339"/>
          <a:ext cx="548597" cy="5485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727D3-EA41-43A3-919C-737AE8C29C5D}">
      <dsp:nvSpPr>
        <dsp:cNvPr id="0" name=""/>
        <dsp:cNvSpPr/>
      </dsp:nvSpPr>
      <dsp:spPr>
        <a:xfrm>
          <a:off x="1152055" y="2497912"/>
          <a:ext cx="3652326" cy="997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564" tIns="105564" rIns="105564" bIns="10556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/>
            <a:t>Monoclonal antibody prevention</a:t>
          </a:r>
          <a:endParaRPr lang="en-US" sz="2200" kern="1200"/>
        </a:p>
      </dsp:txBody>
      <dsp:txXfrm>
        <a:off x="1152055" y="2497912"/>
        <a:ext cx="3652326" cy="997450"/>
      </dsp:txXfrm>
    </dsp:sp>
    <dsp:sp modelId="{0624D010-81DF-45FF-B125-B07B27162697}">
      <dsp:nvSpPr>
        <dsp:cNvPr id="0" name=""/>
        <dsp:cNvSpPr/>
      </dsp:nvSpPr>
      <dsp:spPr>
        <a:xfrm>
          <a:off x="4804382" y="2497912"/>
          <a:ext cx="3310772" cy="997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564" tIns="105564" rIns="105564" bIns="10556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/>
            <a:t>Palivizumab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err="1"/>
            <a:t>Nirsevimab</a:t>
          </a:r>
          <a:r>
            <a:rPr lang="en-US" sz="1600" b="0" kern="1200"/>
            <a:t>*</a:t>
          </a:r>
          <a:endParaRPr lang="en-US" sz="1600" kern="1200"/>
        </a:p>
      </dsp:txBody>
      <dsp:txXfrm>
        <a:off x="4804382" y="2497912"/>
        <a:ext cx="3310772" cy="997450"/>
      </dsp:txXfrm>
    </dsp:sp>
    <dsp:sp modelId="{8B4EFA86-88E2-4DC6-BB3C-58D1294BCF3B}">
      <dsp:nvSpPr>
        <dsp:cNvPr id="0" name=""/>
        <dsp:cNvSpPr/>
      </dsp:nvSpPr>
      <dsp:spPr>
        <a:xfrm>
          <a:off x="0" y="3744726"/>
          <a:ext cx="8116281" cy="99745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EDE1F-ACCF-4FEC-A995-5792B6B09E9E}">
      <dsp:nvSpPr>
        <dsp:cNvPr id="0" name=""/>
        <dsp:cNvSpPr/>
      </dsp:nvSpPr>
      <dsp:spPr>
        <a:xfrm>
          <a:off x="301728" y="3969152"/>
          <a:ext cx="548597" cy="54859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CB17F6-6FA3-4FCA-A92E-276C8716791C}">
      <dsp:nvSpPr>
        <dsp:cNvPr id="0" name=""/>
        <dsp:cNvSpPr/>
      </dsp:nvSpPr>
      <dsp:spPr>
        <a:xfrm>
          <a:off x="1152055" y="3744726"/>
          <a:ext cx="3652326" cy="997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564" tIns="105564" rIns="105564" bIns="10556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/>
            <a:t>Vaccination</a:t>
          </a:r>
        </a:p>
      </dsp:txBody>
      <dsp:txXfrm>
        <a:off x="1152055" y="3744726"/>
        <a:ext cx="3652326" cy="997450"/>
      </dsp:txXfrm>
    </dsp:sp>
    <dsp:sp modelId="{C04DF2CC-1FC5-47EE-85FF-BED86B89048D}">
      <dsp:nvSpPr>
        <dsp:cNvPr id="0" name=""/>
        <dsp:cNvSpPr/>
      </dsp:nvSpPr>
      <dsp:spPr>
        <a:xfrm>
          <a:off x="4804382" y="3744726"/>
          <a:ext cx="3310772" cy="997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564" tIns="105564" rIns="105564" bIns="105564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/>
            <a:t>Maternal vaccination during pregnancy*</a:t>
          </a:r>
          <a:br>
            <a:rPr lang="en-US" sz="1100" b="1" kern="1200"/>
          </a:br>
          <a:br>
            <a:rPr lang="en-US" sz="1100" b="1" kern="1200"/>
          </a:br>
          <a:br>
            <a:rPr lang="en-US" sz="1100" b="1" kern="1200"/>
          </a:br>
          <a:endParaRPr lang="en-US" sz="1100" kern="1200"/>
        </a:p>
      </dsp:txBody>
      <dsp:txXfrm>
        <a:off x="4804382" y="3744726"/>
        <a:ext cx="3310772" cy="997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DEEC3925-2A4A-4171-BF99-DF79152D9BC4}" type="datetimeFigureOut">
              <a:rPr lang="nl-NL"/>
              <a:pPr>
                <a:defRPr/>
              </a:pPr>
              <a:t>29-10-2023</a:t>
            </a:fld>
            <a:endParaRPr lang="nl-NL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8D74308-1C92-4ADC-9CAD-2BF7D47A8B1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61001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is RSV: what, seasonality, transmission, symptoms, risk factors</a:t>
            </a:r>
          </a:p>
          <a:p>
            <a:pPr algn="l"/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Why does it matter: burden, preventive strategies, global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andequitable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vaccine uptake </a:t>
            </a:r>
          </a:p>
          <a:p>
            <a:pPr algn="l"/>
            <a:endParaRPr lang="en-GB" sz="1200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D74308-1C92-4ADC-9CAD-2BF7D47A8B1D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0197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D74308-1C92-4ADC-9CAD-2BF7D47A8B1D}" type="slidenum">
              <a:rPr lang="nl-NL" smtClean="0"/>
              <a:pPr>
                <a:defRPr/>
              </a:pPr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562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D74308-1C92-4ADC-9CAD-2BF7D47A8B1D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9537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RSV is just as common in low- and middle-income areas of the world as in high-income ones. Despite RSV’s global reach, however, over 98% of pediatric RSV deaths occur in low- and middle-income economies where many children never make it to hospital.1 In fact, RSV deaths before 6 months of age in low-income areas are 4 times likelier to occur in the community than in the hospital.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D74308-1C92-4ADC-9CAD-2BF7D47A8B1D}" type="slidenum">
              <a:rPr lang="nl-NL"/>
              <a:pPr>
                <a:defRPr/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6041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RSV deaths before 6 months of age in low-income areas are 4 times likelier to occur in the community than in the hospital.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D74308-1C92-4ADC-9CAD-2BF7D47A8B1D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6527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Explain difference between monoclonal antibody and maternal vaccination</a:t>
            </a:r>
            <a:endParaRPr lang="en-US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D74308-1C92-4ADC-9CAD-2BF7D47A8B1D}" type="slidenum">
              <a:rPr lang="nl-NL"/>
              <a:pPr>
                <a:defRPr/>
              </a:pPr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6723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D74308-1C92-4ADC-9CAD-2BF7D47A8B1D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2769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D74308-1C92-4ADC-9CAD-2BF7D47A8B1D}" type="slidenum">
              <a:rPr lang="nl-NL" smtClean="0"/>
              <a:pPr>
                <a:defRPr/>
              </a:pPr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1226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D74308-1C92-4ADC-9CAD-2BF7D47A8B1D}" type="slidenum">
              <a:rPr lang="nl-NL" smtClean="0"/>
              <a:pPr>
                <a:defRPr/>
              </a:pPr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3939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D74308-1C92-4ADC-9CAD-2BF7D47A8B1D}" type="slidenum">
              <a:rPr lang="nl-NL" smtClean="0"/>
              <a:pPr>
                <a:defRPr/>
              </a:pPr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3912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914400" y="2451217"/>
            <a:ext cx="7402748" cy="782344"/>
          </a:xfrm>
          <a:prstGeom prst="rect">
            <a:avLst/>
          </a:prstGeom>
        </p:spPr>
        <p:txBody>
          <a:bodyPr/>
          <a:lstStyle>
            <a:lvl1pPr>
              <a:defRPr sz="3500" b="1" i="0" cap="none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7" name="Subtitel 2"/>
          <p:cNvSpPr>
            <a:spLocks noGrp="1"/>
          </p:cNvSpPr>
          <p:nvPr>
            <p:ph type="subTitle" idx="1"/>
          </p:nvPr>
        </p:nvSpPr>
        <p:spPr>
          <a:xfrm>
            <a:off x="914399" y="3233561"/>
            <a:ext cx="740274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bg1"/>
                </a:solidFill>
                <a:latin typeface="Calibri" panose="020F0502020204030204" pitchFamily="34" charset="0"/>
                <a:cs typeface="Segoe 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9144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Calibri" panose="020F0502020204030204" pitchFamily="34" charset="0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BF55D-74B1-3D4E-8517-62BBBCFA94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6511" y="2893323"/>
            <a:ext cx="5504882" cy="66874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882AC2-65E5-EB4E-B527-8890C0F44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6511" y="3633825"/>
            <a:ext cx="5504882" cy="642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350" b="0" spc="11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016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75C965-760F-744F-AD17-D0BA4415F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E835C-A40F-C948-A1C2-49A2C12325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3382" y="1527175"/>
            <a:ext cx="8314135" cy="4840288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904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0B889-C65B-FF4C-918B-4954416E1A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65753"/>
            <a:ext cx="3886200" cy="461121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E3671C-C383-B348-9D73-B8EA91AEA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565753"/>
            <a:ext cx="3886200" cy="461121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BA908974-FF23-9E4A-87A6-8233A7B86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54" y="493793"/>
            <a:ext cx="7447149" cy="6944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676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ou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C0F858B-85AD-164B-83F1-67222D80F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4782" y="1622613"/>
            <a:ext cx="4550569" cy="4554351"/>
          </a:xfrm>
          <a:prstGeom prst="rect">
            <a:avLst/>
          </a:prstGeom>
        </p:spPr>
        <p:txBody>
          <a:bodyPr/>
          <a:lstStyle>
            <a:lvl2pPr>
              <a:defRPr sz="1650"/>
            </a:lvl2pPr>
            <a:lvl3pPr>
              <a:defRPr sz="1650"/>
            </a:lvl3pPr>
            <a:lvl4pPr>
              <a:defRPr sz="1650"/>
            </a:lvl4pPr>
            <a:lvl5pPr>
              <a:defRPr sz="16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944896E-DDCB-AE41-936A-2E751CFC2A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4113" y="1694253"/>
            <a:ext cx="2600589" cy="3467452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28819D-1645-BA4F-B812-EAA703DB6E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3815" y="5272082"/>
            <a:ext cx="2914654" cy="828675"/>
          </a:xfrm>
          <a:prstGeom prst="rect">
            <a:avLst/>
          </a:prstGeom>
        </p:spPr>
        <p:txBody>
          <a:bodyPr>
            <a:normAutofit/>
          </a:bodyPr>
          <a:lstStyle>
            <a:lvl2pPr algn="ctr">
              <a:defRPr sz="1650"/>
            </a:lvl2pPr>
            <a:lvl3pPr marL="1350" indent="0">
              <a:buNone/>
              <a:defRPr/>
            </a:lvl3pPr>
          </a:lstStyle>
          <a:p>
            <a:pPr lvl="1"/>
            <a:r>
              <a:rPr lang="en-US"/>
              <a:t>Second level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6C334226-DC8C-584B-8A44-B72F79CA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54" y="493793"/>
            <a:ext cx="7447149" cy="6944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244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rou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C0F858B-85AD-164B-83F1-67222D80F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3254" y="1622613"/>
            <a:ext cx="4639223" cy="4554351"/>
          </a:xfrm>
          <a:prstGeom prst="rect">
            <a:avLst/>
          </a:prstGeom>
        </p:spPr>
        <p:txBody>
          <a:bodyPr/>
          <a:lstStyle>
            <a:lvl2pPr>
              <a:defRPr sz="1650"/>
            </a:lvl2pPr>
            <a:lvl3pPr>
              <a:defRPr sz="1650"/>
            </a:lvl3pPr>
            <a:lvl4pPr>
              <a:defRPr sz="1650"/>
            </a:lvl4pPr>
            <a:lvl5pPr>
              <a:defRPr sz="16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944896E-DDCB-AE41-936A-2E751CFC2A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02119" y="1694253"/>
            <a:ext cx="2600589" cy="3467452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28819D-1645-BA4F-B812-EAA703DB6E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31821" y="5272082"/>
            <a:ext cx="2914654" cy="828675"/>
          </a:xfrm>
          <a:prstGeom prst="rect">
            <a:avLst/>
          </a:prstGeom>
        </p:spPr>
        <p:txBody>
          <a:bodyPr>
            <a:normAutofit/>
          </a:bodyPr>
          <a:lstStyle>
            <a:lvl2pPr algn="ctr">
              <a:defRPr sz="1650"/>
            </a:lvl2pPr>
            <a:lvl3pPr marL="1350" indent="0">
              <a:buNone/>
              <a:defRPr/>
            </a:lvl3pPr>
          </a:lstStyle>
          <a:p>
            <a:pPr lvl="1"/>
            <a:r>
              <a:rPr lang="en-US"/>
              <a:t>Second level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6C334226-DC8C-584B-8A44-B72F79CA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54" y="493793"/>
            <a:ext cx="7447149" cy="6944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999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squar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C0F858B-85AD-164B-83F1-67222D80F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73606" y="1595717"/>
            <a:ext cx="4541744" cy="4581245"/>
          </a:xfrm>
          <a:prstGeom prst="rect">
            <a:avLst/>
          </a:prstGeom>
        </p:spPr>
        <p:txBody>
          <a:bodyPr/>
          <a:lstStyle>
            <a:lvl2pPr>
              <a:defRPr sz="1650"/>
            </a:lvl2pPr>
            <a:lvl3pPr>
              <a:defRPr sz="1650"/>
            </a:lvl3pPr>
            <a:lvl4pPr>
              <a:defRPr sz="1650"/>
            </a:lvl4pPr>
            <a:lvl5pPr>
              <a:defRPr sz="16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944896E-DDCB-AE41-936A-2E751CFC2A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9467" y="1576962"/>
            <a:ext cx="2909001" cy="370495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28819D-1645-BA4F-B812-EAA703DB6E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3815" y="5392002"/>
            <a:ext cx="2914654" cy="828675"/>
          </a:xfrm>
          <a:prstGeom prst="rect">
            <a:avLst/>
          </a:prstGeom>
        </p:spPr>
        <p:txBody>
          <a:bodyPr>
            <a:normAutofit/>
          </a:bodyPr>
          <a:lstStyle>
            <a:lvl2pPr algn="ctr">
              <a:defRPr sz="1650"/>
            </a:lvl2pPr>
            <a:lvl3pPr marL="1350" indent="0">
              <a:buNone/>
              <a:defRPr/>
            </a:lvl3pPr>
          </a:lstStyle>
          <a:p>
            <a:pPr lvl="1"/>
            <a:r>
              <a:rPr lang="en-US"/>
              <a:t>Second level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2C7E595-82BC-424C-8E6B-506E9833D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54" y="493793"/>
            <a:ext cx="7447149" cy="6944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725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and squar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C0F858B-85AD-164B-83F1-67222D80F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3254" y="1685365"/>
            <a:ext cx="4565264" cy="4491598"/>
          </a:xfrm>
          <a:prstGeom prst="rect">
            <a:avLst/>
          </a:prstGeom>
        </p:spPr>
        <p:txBody>
          <a:bodyPr/>
          <a:lstStyle>
            <a:lvl2pPr>
              <a:defRPr sz="1650"/>
            </a:lvl2pPr>
            <a:lvl3pPr>
              <a:defRPr sz="1650"/>
            </a:lvl3pPr>
            <a:lvl4pPr>
              <a:defRPr sz="1650"/>
            </a:lvl4pPr>
            <a:lvl5pPr>
              <a:defRPr sz="16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944896E-DDCB-AE41-936A-2E751CFC2A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59503" y="1649461"/>
            <a:ext cx="2924066" cy="363245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28819D-1645-BA4F-B812-EAA703DB6E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59502" y="5392002"/>
            <a:ext cx="2914654" cy="828675"/>
          </a:xfrm>
          <a:prstGeom prst="rect">
            <a:avLst/>
          </a:prstGeom>
        </p:spPr>
        <p:txBody>
          <a:bodyPr>
            <a:normAutofit/>
          </a:bodyPr>
          <a:lstStyle>
            <a:lvl2pPr algn="ctr">
              <a:defRPr sz="1650"/>
            </a:lvl2pPr>
            <a:lvl3pPr marL="1350" indent="0">
              <a:buNone/>
              <a:defRPr/>
            </a:lvl3pPr>
          </a:lstStyle>
          <a:p>
            <a:pPr lvl="1"/>
            <a:r>
              <a:rPr lang="en-US"/>
              <a:t>Second level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2C7E595-82BC-424C-8E6B-506E9833D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54" y="493793"/>
            <a:ext cx="7447149" cy="6944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604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112D345B-E61D-A04B-A59C-06210C8C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54" y="493793"/>
            <a:ext cx="7447149" cy="6944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8207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328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79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1807970"/>
            <a:ext cx="7402748" cy="667890"/>
          </a:xfrm>
          <a:prstGeom prst="rect">
            <a:avLst/>
          </a:prstGeom>
        </p:spPr>
        <p:txBody>
          <a:bodyPr/>
          <a:lstStyle>
            <a:lvl1pPr>
              <a:defRPr sz="3000" b="1" i="0" cap="none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914399" y="2673769"/>
            <a:ext cx="7402749" cy="27555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6"/>
                </a:solidFill>
                <a:latin typeface="Calibri" panose="020F0502020204030204" pitchFamily="34" charset="0"/>
                <a:cs typeface="Segoe 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Klik om de titelstijl van het model te bewerken</a:t>
            </a:r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914400" y="61737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Calibri" panose="020F0502020204030204" pitchFamily="34" charset="0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72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6721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1550" y="371690"/>
            <a:ext cx="8100900" cy="817023"/>
          </a:xfrm>
          <a:prstGeom prst="rect">
            <a:avLst/>
          </a:prstGeom>
        </p:spPr>
        <p:txBody>
          <a:bodyPr/>
          <a:lstStyle>
            <a:lvl1pPr>
              <a:defRPr sz="2100" b="1" i="0">
                <a:latin typeface="Segoe UI"/>
              </a:defRPr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21550" y="5949280"/>
            <a:ext cx="7560840" cy="648072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1050"/>
            </a:lvl1pPr>
            <a:lvl2pPr marL="342900" indent="0">
              <a:buFontTx/>
              <a:buNone/>
              <a:defRPr sz="1050"/>
            </a:lvl2pPr>
            <a:lvl3pPr marL="685800" indent="0">
              <a:buFontTx/>
              <a:buNone/>
              <a:defRPr sz="1050"/>
            </a:lvl3pPr>
            <a:lvl4pPr marL="1028700" indent="0">
              <a:buFontTx/>
              <a:buNone/>
              <a:defRPr sz="1050"/>
            </a:lvl4pPr>
            <a:lvl5pPr marL="0" indent="0">
              <a:buFontTx/>
              <a:buNone/>
              <a:defRPr sz="10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4"/>
            <a:r>
              <a:rPr lang="en-US"/>
              <a:t>Footnotes and references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278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Calibri" panose="020F0502020204030204" pitchFamily="34" charset="0"/>
              </a:defRPr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9620" y="1291082"/>
            <a:ext cx="7543260" cy="423639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700">
                <a:latin typeface="Calibri" panose="020F0502020204030204" pitchFamily="34" charset="0"/>
              </a:defRPr>
            </a:lvl3pPr>
            <a:lvl4pPr>
              <a:defRPr sz="1700">
                <a:latin typeface="Calibri" panose="020F0502020204030204" pitchFamily="34" charset="0"/>
              </a:defRPr>
            </a:lvl4pPr>
            <a:lvl5pPr>
              <a:defRPr sz="1700">
                <a:latin typeface="Segoe UI"/>
              </a:defRPr>
            </a:lvl5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739775" y="61737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725819" y="1291446"/>
            <a:ext cx="3665166" cy="427422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700">
                <a:latin typeface="Calibri" panose="020F0502020204030204" pitchFamily="34" charset="0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4619045" y="1291446"/>
            <a:ext cx="3665166" cy="427422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700">
                <a:latin typeface="Calibri" panose="020F0502020204030204" pitchFamily="34" charset="0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Calibri" panose="020F0502020204030204" pitchFamily="34" charset="0"/>
              </a:defRPr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5" name="Tijdelijke aanduiding voor voettekst 5"/>
          <p:cNvSpPr>
            <a:spLocks noGrp="1"/>
          </p:cNvSpPr>
          <p:nvPr>
            <p:ph type="ftr" sz="quarter" idx="15"/>
          </p:nvPr>
        </p:nvSpPr>
        <p:spPr>
          <a:xfrm>
            <a:off x="725488" y="61737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39620" y="1302089"/>
            <a:ext cx="366840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 i="0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39620" y="2028320"/>
            <a:ext cx="3668409" cy="344555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</a:defRPr>
            </a:lvl3pPr>
            <a:lvl4pPr>
              <a:defRPr sz="1600">
                <a:latin typeface="Segoe UI"/>
              </a:defRPr>
            </a:lvl4pPr>
            <a:lvl5pPr>
              <a:defRPr sz="1600">
                <a:latin typeface="Segoe U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4619875" y="1302089"/>
            <a:ext cx="366840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 i="0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11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4619875" y="2028320"/>
            <a:ext cx="3668409" cy="344555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</a:defRPr>
            </a:lvl3pPr>
            <a:lvl4pPr>
              <a:defRPr sz="1600">
                <a:latin typeface="Segoe UI"/>
              </a:defRPr>
            </a:lvl4pPr>
            <a:lvl5pPr>
              <a:defRPr sz="1600">
                <a:latin typeface="Segoe U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Calibri" panose="020F0502020204030204" pitchFamily="34" charset="0"/>
              </a:defRPr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7" name="Tijdelijke aanduiding voor voettekst 7"/>
          <p:cNvSpPr>
            <a:spLocks noGrp="1"/>
          </p:cNvSpPr>
          <p:nvPr>
            <p:ph type="ftr" sz="quarter" idx="15"/>
          </p:nvPr>
        </p:nvSpPr>
        <p:spPr>
          <a:xfrm>
            <a:off x="739775" y="61737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3"/>
          <p:cNvSpPr>
            <a:spLocks noGrp="1"/>
          </p:cNvSpPr>
          <p:nvPr>
            <p:ph sz="half" idx="16"/>
          </p:nvPr>
        </p:nvSpPr>
        <p:spPr>
          <a:xfrm>
            <a:off x="4631630" y="1303097"/>
            <a:ext cx="3665166" cy="2026054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Calibri" panose="020F0502020204030204" pitchFamily="34" charset="0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12" name="Tijdelijke aanduiding voor inhoud 3"/>
          <p:cNvSpPr>
            <a:spLocks noGrp="1"/>
          </p:cNvSpPr>
          <p:nvPr>
            <p:ph sz="half" idx="17"/>
          </p:nvPr>
        </p:nvSpPr>
        <p:spPr>
          <a:xfrm>
            <a:off x="4631630" y="3545864"/>
            <a:ext cx="3665166" cy="2026054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Calibri" panose="020F0502020204030204" pitchFamily="34" charset="0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9"/>
          </p:nvPr>
        </p:nvSpPr>
        <p:spPr>
          <a:xfrm>
            <a:off x="739620" y="3546809"/>
            <a:ext cx="3663950" cy="20256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Calibri" panose="020F0502020204030204" pitchFamily="34" charset="0"/>
              </a:defRPr>
            </a:lvl1pPr>
          </a:lstStyle>
          <a:p>
            <a:pPr lvl="0"/>
            <a:endParaRPr lang="nl-NL" noProof="0"/>
          </a:p>
        </p:txBody>
      </p:sp>
      <p:sp>
        <p:nvSpPr>
          <p:cNvPr id="14" name="Tijdelijke aanduiding voor afbeelding 3"/>
          <p:cNvSpPr>
            <a:spLocks noGrp="1"/>
          </p:cNvSpPr>
          <p:nvPr>
            <p:ph type="pic" sz="quarter" idx="20"/>
          </p:nvPr>
        </p:nvSpPr>
        <p:spPr>
          <a:xfrm>
            <a:off x="739620" y="1310393"/>
            <a:ext cx="3663950" cy="20256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Calibri" panose="020F0502020204030204" pitchFamily="34" charset="0"/>
              </a:defRPr>
            </a:lvl1pPr>
          </a:lstStyle>
          <a:p>
            <a:pPr lvl="0"/>
            <a:endParaRPr lang="nl-NL" noProof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Calibri" panose="020F0502020204030204" pitchFamily="34" charset="0"/>
              </a:defRPr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7" name="Tijdelijke aanduiding voor voettekst 5"/>
          <p:cNvSpPr>
            <a:spLocks noGrp="1"/>
          </p:cNvSpPr>
          <p:nvPr>
            <p:ph type="ftr" sz="quarter" idx="21"/>
          </p:nvPr>
        </p:nvSpPr>
        <p:spPr>
          <a:xfrm>
            <a:off x="738188" y="61737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inhoud 3"/>
          <p:cNvSpPr>
            <a:spLocks noGrp="1"/>
          </p:cNvSpPr>
          <p:nvPr>
            <p:ph sz="half" idx="17"/>
          </p:nvPr>
        </p:nvSpPr>
        <p:spPr>
          <a:xfrm>
            <a:off x="4631630" y="3534213"/>
            <a:ext cx="3665166" cy="2026054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Calibri" panose="020F0502020204030204" pitchFamily="34" charset="0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9"/>
          </p:nvPr>
        </p:nvSpPr>
        <p:spPr>
          <a:xfrm>
            <a:off x="4632846" y="1291850"/>
            <a:ext cx="3663950" cy="20256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Calibri" panose="020F0502020204030204" pitchFamily="34" charset="0"/>
              </a:defRPr>
            </a:lvl1pPr>
          </a:lstStyle>
          <a:p>
            <a:pPr lvl="0"/>
            <a:endParaRPr lang="nl-NL" noProof="0"/>
          </a:p>
        </p:txBody>
      </p:sp>
      <p:sp>
        <p:nvSpPr>
          <p:cNvPr id="14" name="Tijdelijke aanduiding voor afbeelding 3"/>
          <p:cNvSpPr>
            <a:spLocks noGrp="1"/>
          </p:cNvSpPr>
          <p:nvPr>
            <p:ph type="pic" sz="quarter" idx="20"/>
          </p:nvPr>
        </p:nvSpPr>
        <p:spPr>
          <a:xfrm>
            <a:off x="739620" y="1291850"/>
            <a:ext cx="3663950" cy="20256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Calibri" panose="020F0502020204030204" pitchFamily="34" charset="0"/>
              </a:defRPr>
            </a:lvl1pPr>
          </a:lstStyle>
          <a:p>
            <a:pPr lvl="0"/>
            <a:endParaRPr lang="nl-NL" noProof="0"/>
          </a:p>
        </p:txBody>
      </p:sp>
      <p:sp>
        <p:nvSpPr>
          <p:cNvPr id="8" name="Tijdelijke aanduiding voor inhoud 3"/>
          <p:cNvSpPr>
            <a:spLocks noGrp="1"/>
          </p:cNvSpPr>
          <p:nvPr>
            <p:ph sz="half" idx="21"/>
          </p:nvPr>
        </p:nvSpPr>
        <p:spPr>
          <a:xfrm>
            <a:off x="739620" y="3534213"/>
            <a:ext cx="3665166" cy="2026054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Calibri" panose="020F0502020204030204" pitchFamily="34" charset="0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Calibri" panose="020F0502020204030204" pitchFamily="34" charset="0"/>
              </a:defRPr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7" name="Tijdelijke aanduiding voor voettekst 5"/>
          <p:cNvSpPr>
            <a:spLocks noGrp="1"/>
          </p:cNvSpPr>
          <p:nvPr>
            <p:ph type="ftr" sz="quarter" idx="22"/>
          </p:nvPr>
        </p:nvSpPr>
        <p:spPr>
          <a:xfrm>
            <a:off x="739775" y="61737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Calibri" panose="020F0502020204030204" pitchFamily="34" charset="0"/>
              </a:defRPr>
            </a:lvl1pPr>
          </a:lstStyle>
          <a:p>
            <a:pPr lvl="0"/>
            <a:endParaRPr lang="nl-NL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269362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Calibri" panose="020F0502020204030204" pitchFamily="34" charset="0"/>
              </a:defRPr>
            </a:lvl1pPr>
          </a:lstStyle>
          <a:p>
            <a:pPr lvl="0"/>
            <a:endParaRPr lang="nl-NL" noProof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39632" y="4457532"/>
            <a:ext cx="5765260" cy="60625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6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39632" y="5063787"/>
            <a:ext cx="5765260" cy="42153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7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738188" y="61737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2" descr="WKZ achtergrond Eng 4-3-0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350"/>
            <a:ext cx="9159875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Myriad Pro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Afbeelding 2" descr="WKZ achtergrond Eng 4-3 2-0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350"/>
            <a:ext cx="9151938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Myriad Pro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Afbeelding 1" descr="41556_UMCU_PPT_vervolg-16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43" r:id="rId6"/>
    <p:sldLayoutId id="2147484151" r:id="rId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Myriad Pro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2D06397-B756-1749-BECD-A67031CD0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54" y="493793"/>
            <a:ext cx="7447149" cy="694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0AFB186-42C9-2A44-9A84-7F8818504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197" y="1487609"/>
            <a:ext cx="8362666" cy="4866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18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rgbClr val="C41A1B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Clr>
          <a:srgbClr val="BD1D3D"/>
        </a:buClr>
        <a:buFont typeface="Arial" panose="020B0604020202020204" pitchFamily="34" charset="0"/>
        <a:buNone/>
        <a:defRPr sz="21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90000"/>
        </a:lnSpc>
        <a:spcBef>
          <a:spcPts val="375"/>
        </a:spcBef>
        <a:buClr>
          <a:srgbClr val="BD1D3D"/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7280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B003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34560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B003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51840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B003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1516934"/>
            <a:ext cx="8229600" cy="903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2511768"/>
            <a:ext cx="8229600" cy="3764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cxnSp>
        <p:nvCxnSpPr>
          <p:cNvPr id="11" name="Conector recto 10"/>
          <p:cNvCxnSpPr/>
          <p:nvPr userDrawn="1"/>
        </p:nvCxnSpPr>
        <p:spPr>
          <a:xfrm>
            <a:off x="438417" y="1347592"/>
            <a:ext cx="8267169" cy="0"/>
          </a:xfrm>
          <a:prstGeom prst="line">
            <a:avLst/>
          </a:prstGeom>
          <a:ln>
            <a:solidFill>
              <a:srgbClr val="2D65A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Agrupar 15"/>
          <p:cNvGrpSpPr/>
          <p:nvPr userDrawn="1"/>
        </p:nvGrpSpPr>
        <p:grpSpPr>
          <a:xfrm>
            <a:off x="275172" y="6099120"/>
            <a:ext cx="1165545" cy="468557"/>
            <a:chOff x="7381817" y="4466167"/>
            <a:chExt cx="1414311" cy="438424"/>
          </a:xfrm>
        </p:grpSpPr>
        <p:pic>
          <p:nvPicPr>
            <p:cNvPr id="17" name="Imagen 16" descr="logos còpia 2.jp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3751" y="4466167"/>
              <a:ext cx="382377" cy="438424"/>
            </a:xfrm>
            <a:prstGeom prst="rect">
              <a:avLst/>
            </a:prstGeom>
          </p:spPr>
        </p:pic>
        <p:pic>
          <p:nvPicPr>
            <p:cNvPr id="18" name="Imagen 17" descr="logos còpia 3.jp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1865" y="4577293"/>
              <a:ext cx="438016" cy="285750"/>
            </a:xfrm>
            <a:prstGeom prst="rect">
              <a:avLst/>
            </a:prstGeom>
          </p:spPr>
        </p:pic>
        <p:pic>
          <p:nvPicPr>
            <p:cNvPr id="19" name="Imagen 18" descr="logos còpia.jp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1817" y="4577293"/>
              <a:ext cx="426613" cy="285750"/>
            </a:xfrm>
            <a:prstGeom prst="rect">
              <a:avLst/>
            </a:prstGeom>
          </p:spPr>
        </p:pic>
      </p:grp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44501" y="267963"/>
            <a:ext cx="1947333" cy="88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3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2D65A7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2D65A7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2D65A7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2D65A7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2D65A7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2D65A7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1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5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rsvgold@umcutrecht.n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jpeg"/><Relationship Id="rId4" Type="http://schemas.openxmlformats.org/officeDocument/2006/relationships/hyperlink" Target="http://www.rsvgold.com/100xGOL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RSVGOLD@umcutrecht.n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sv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4.sv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6.svg"/><Relationship Id="rId10" Type="http://schemas.openxmlformats.org/officeDocument/2006/relationships/image" Target="../media/image23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4.sv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260AD9-36E8-4A4F-A5BF-AA9AEE297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796" y="2713451"/>
            <a:ext cx="7107057" cy="782344"/>
          </a:xfrm>
        </p:spPr>
        <p:txBody>
          <a:bodyPr lIns="91440" tIns="45720" rIns="91440" bIns="45720" anchor="t"/>
          <a:lstStyle/>
          <a:p>
            <a:r>
              <a:rPr lang="nl-NL" err="1">
                <a:latin typeface="Calibri"/>
                <a:ea typeface="ＭＳ Ｐゴシック"/>
              </a:rPr>
              <a:t>What</a:t>
            </a:r>
            <a:r>
              <a:rPr lang="nl-NL">
                <a:latin typeface="Calibri"/>
                <a:ea typeface="ＭＳ Ｐゴシック"/>
              </a:rPr>
              <a:t> is RSV </a:t>
            </a:r>
            <a:r>
              <a:rPr lang="nl-NL" err="1">
                <a:latin typeface="Calibri"/>
                <a:ea typeface="ＭＳ Ｐゴシック"/>
              </a:rPr>
              <a:t>and</a:t>
            </a:r>
            <a:r>
              <a:rPr lang="nl-NL">
                <a:latin typeface="Calibri"/>
                <a:ea typeface="ＭＳ Ｐゴシック"/>
              </a:rPr>
              <a:t> </a:t>
            </a:r>
            <a:r>
              <a:rPr lang="nl-NL" err="1">
                <a:latin typeface="Calibri"/>
                <a:ea typeface="ＭＳ Ｐゴシック"/>
              </a:rPr>
              <a:t>why</a:t>
            </a:r>
            <a:r>
              <a:rPr lang="nl-NL">
                <a:latin typeface="Calibri"/>
                <a:ea typeface="ＭＳ Ｐゴシック"/>
              </a:rPr>
              <a:t> does </a:t>
            </a:r>
            <a:r>
              <a:rPr lang="nl-NL" err="1">
                <a:latin typeface="Calibri"/>
                <a:ea typeface="ＭＳ Ｐゴシック"/>
              </a:rPr>
              <a:t>it</a:t>
            </a:r>
            <a:r>
              <a:rPr lang="nl-NL">
                <a:latin typeface="Calibri"/>
                <a:ea typeface="ＭＳ Ｐゴシック"/>
              </a:rPr>
              <a:t> matter?</a:t>
            </a:r>
            <a:br>
              <a:rPr lang="nl-NL"/>
            </a:br>
            <a:br>
              <a:rPr lang="nl-NL"/>
            </a:br>
            <a:endParaRPr lang="nl-NL" sz="2400" b="0"/>
          </a:p>
        </p:txBody>
      </p:sp>
    </p:spTree>
    <p:extLst>
      <p:ext uri="{BB962C8B-B14F-4D97-AF65-F5344CB8AC3E}">
        <p14:creationId xmlns:p14="http://schemas.microsoft.com/office/powerpoint/2010/main" val="3772050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>
            <a:extLst>
              <a:ext uri="{FF2B5EF4-FFF2-40B4-BE49-F238E27FC236}">
                <a16:creationId xmlns:a16="http://schemas.microsoft.com/office/drawing/2014/main" id="{6366B1DA-24C1-4A6F-997F-584BAD7B6FA8}"/>
              </a:ext>
            </a:extLst>
          </p:cNvPr>
          <p:cNvSpPr txBox="1">
            <a:spLocks/>
          </p:cNvSpPr>
          <p:nvPr/>
        </p:nvSpPr>
        <p:spPr bwMode="auto">
          <a:xfrm>
            <a:off x="431148" y="524163"/>
            <a:ext cx="7543260" cy="81702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Myriad Pro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nl-NL" altLang="nl-NL" sz="2800" b="1">
                <a:latin typeface="+mj-lt"/>
              </a:rPr>
              <a:t>Prevention of RSV-</a:t>
            </a:r>
            <a:r>
              <a:rPr lang="nl-NL" altLang="nl-NL" sz="2800" b="1" err="1">
                <a:latin typeface="+mj-lt"/>
              </a:rPr>
              <a:t>associated</a:t>
            </a:r>
            <a:r>
              <a:rPr lang="nl-NL" altLang="nl-NL" sz="2800" b="1">
                <a:latin typeface="+mj-lt"/>
              </a:rPr>
              <a:t> </a:t>
            </a:r>
            <a:r>
              <a:rPr lang="nl-NL" altLang="nl-NL" sz="2800" b="1" err="1">
                <a:latin typeface="+mj-lt"/>
              </a:rPr>
              <a:t>mortality</a:t>
            </a:r>
            <a:endParaRPr lang="nl-NL" altLang="nl-NL" sz="2800" b="1">
              <a:latin typeface="+mj-lt"/>
            </a:endParaRPr>
          </a:p>
        </p:txBody>
      </p:sp>
      <p:graphicFrame>
        <p:nvGraphicFramePr>
          <p:cNvPr id="16" name="TextBox 13">
            <a:extLst>
              <a:ext uri="{FF2B5EF4-FFF2-40B4-BE49-F238E27FC236}">
                <a16:creationId xmlns:a16="http://schemas.microsoft.com/office/drawing/2014/main" id="{7D2F6BFC-BEB0-C7D3-F040-28D1E0BA5C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4280019"/>
              </p:ext>
            </p:extLst>
          </p:nvPr>
        </p:nvGraphicFramePr>
        <p:xfrm>
          <a:off x="513859" y="1186949"/>
          <a:ext cx="8116281" cy="474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6236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B6F4FC9-C407-CBE5-66FA-81DD65B61E5B}"/>
              </a:ext>
            </a:extLst>
          </p:cNvPr>
          <p:cNvSpPr txBox="1">
            <a:spLocks/>
          </p:cNvSpPr>
          <p:nvPr/>
        </p:nvSpPr>
        <p:spPr bwMode="auto">
          <a:xfrm>
            <a:off x="1008042" y="500729"/>
            <a:ext cx="7127914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Myriad Pro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2800" b="1">
                <a:ea typeface="ＭＳ Ｐゴシック"/>
              </a:rPr>
              <a:t>Why focus on preventive strategy  implementation now?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227A954-1C1D-AC4A-3394-D545EB1CB98F}"/>
              </a:ext>
            </a:extLst>
          </p:cNvPr>
          <p:cNvSpPr txBox="1"/>
          <p:nvPr/>
        </p:nvSpPr>
        <p:spPr>
          <a:xfrm>
            <a:off x="2424792" y="1761114"/>
            <a:ext cx="4294414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+mj-lt"/>
              </a:rPr>
              <a:t>New, game-changing tools for preventing RSV in early life are now achieving or on the pathway to licensure</a:t>
            </a:r>
            <a:endParaRPr lang="nl-NL">
              <a:latin typeface="+mj-lt"/>
            </a:endParaRPr>
          </a:p>
          <a:p>
            <a:endParaRPr lang="en-US">
              <a:latin typeface="+mj-lt"/>
            </a:endParaRPr>
          </a:p>
        </p:txBody>
      </p:sp>
      <p:pic>
        <p:nvPicPr>
          <p:cNvPr id="10" name="Graphic 10" descr="Pijl: curve rechtsom silhouet">
            <a:extLst>
              <a:ext uri="{FF2B5EF4-FFF2-40B4-BE49-F238E27FC236}">
                <a16:creationId xmlns:a16="http://schemas.microsoft.com/office/drawing/2014/main" id="{2B6E043A-C365-01D4-0212-E4602F3A4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420000">
            <a:off x="5927958" y="2613138"/>
            <a:ext cx="1604726" cy="1638677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F112DADA-415B-220D-F929-D95BF161C4CB}"/>
              </a:ext>
            </a:extLst>
          </p:cNvPr>
          <p:cNvSpPr txBox="1"/>
          <p:nvPr/>
        </p:nvSpPr>
        <p:spPr>
          <a:xfrm>
            <a:off x="4816457" y="4219022"/>
            <a:ext cx="395967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err="1">
                <a:solidFill>
                  <a:srgbClr val="1C1C1C"/>
                </a:solidFill>
                <a:latin typeface="+mj-lt"/>
              </a:rPr>
              <a:t>Maternal</a:t>
            </a:r>
            <a:r>
              <a:rPr lang="nl-NL">
                <a:solidFill>
                  <a:srgbClr val="1C1C1C"/>
                </a:solidFill>
                <a:latin typeface="+mj-lt"/>
              </a:rPr>
              <a:t> </a:t>
            </a:r>
            <a:r>
              <a:rPr lang="nl-NL" err="1">
                <a:solidFill>
                  <a:srgbClr val="1C1C1C"/>
                </a:solidFill>
                <a:latin typeface="+mj-lt"/>
              </a:rPr>
              <a:t>vaccination</a:t>
            </a:r>
            <a:endParaRPr lang="nl-NL">
              <a:solidFill>
                <a:srgbClr val="1C1C1C"/>
              </a:solidFill>
              <a:latin typeface="+mj-lt"/>
            </a:endParaRPr>
          </a:p>
        </p:txBody>
      </p:sp>
      <p:pic>
        <p:nvPicPr>
          <p:cNvPr id="14" name="Graphic 7" descr="Zwangere vrouw met effen opvulling">
            <a:extLst>
              <a:ext uri="{FF2B5EF4-FFF2-40B4-BE49-F238E27FC236}">
                <a16:creationId xmlns:a16="http://schemas.microsoft.com/office/drawing/2014/main" id="{ADE1DC77-A072-6089-03BC-93AF799CC1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86454" y="4685626"/>
            <a:ext cx="1310489" cy="1310489"/>
          </a:xfrm>
          <a:prstGeom prst="rect">
            <a:avLst/>
          </a:prstGeom>
        </p:spPr>
      </p:pic>
      <p:pic>
        <p:nvPicPr>
          <p:cNvPr id="15" name="Graphic 15" descr="Pijl: Curve in tegenwijzerzin silhouet">
            <a:extLst>
              <a:ext uri="{FF2B5EF4-FFF2-40B4-BE49-F238E27FC236}">
                <a16:creationId xmlns:a16="http://schemas.microsoft.com/office/drawing/2014/main" id="{B173CE81-9545-57CD-7234-86A220618B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280000">
            <a:off x="1494695" y="2692214"/>
            <a:ext cx="1570774" cy="1514192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2D6AE767-BAAF-4E26-7054-CAC7DC74347E}"/>
              </a:ext>
            </a:extLst>
          </p:cNvPr>
          <p:cNvSpPr txBox="1"/>
          <p:nvPr/>
        </p:nvSpPr>
        <p:spPr>
          <a:xfrm>
            <a:off x="133539" y="4128381"/>
            <a:ext cx="352406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+mj-lt"/>
                <a:cs typeface="Times New Roman"/>
              </a:rPr>
              <a:t>Long-acting monoclonal antibodies</a:t>
            </a:r>
            <a:endParaRPr lang="nl-NL">
              <a:latin typeface="+mj-lt"/>
            </a:endParaRPr>
          </a:p>
        </p:txBody>
      </p:sp>
      <p:pic>
        <p:nvPicPr>
          <p:cNvPr id="18" name="Graphic 6" descr="Baby met effen opvulling">
            <a:extLst>
              <a:ext uri="{FF2B5EF4-FFF2-40B4-BE49-F238E27FC236}">
                <a16:creationId xmlns:a16="http://schemas.microsoft.com/office/drawing/2014/main" id="{05069CE7-A72B-CA77-A4CB-DE932025FD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45983" y="4791178"/>
            <a:ext cx="1299172" cy="131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85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A485AF6-6E6B-202F-721C-0910DAF47CC0}"/>
              </a:ext>
            </a:extLst>
          </p:cNvPr>
          <p:cNvSpPr txBox="1"/>
          <p:nvPr/>
        </p:nvSpPr>
        <p:spPr>
          <a:xfrm rot="21600000">
            <a:off x="1264835" y="5430119"/>
            <a:ext cx="6419906" cy="323850"/>
          </a:xfrm>
          <a:prstGeom prst="rect">
            <a:avLst/>
          </a:prstGeom>
        </p:spPr>
        <p:txBody>
          <a:bodyPr lIns="0" tIns="21600" rIns="0" bIns="0" rtlCol="0" anchor="t"/>
          <a:lstStyle/>
          <a:p>
            <a:pPr algn="l">
              <a:lnSpc>
                <a:spcPts val="2520"/>
              </a:lnSpc>
            </a:pPr>
            <a:endParaRPr lang="en-US" sz="1575" b="0" i="0" spc="150">
              <a:solidFill>
                <a:srgbClr val="F5A623">
                  <a:alpha val="100000"/>
                </a:srgbClr>
              </a:solidFill>
              <a:latin typeface="Noto Sans"/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7DE6D642-8567-A1F8-189E-9CB0E2889DD6}"/>
              </a:ext>
            </a:extLst>
          </p:cNvPr>
          <p:cNvSpPr txBox="1">
            <a:spLocks/>
          </p:cNvSpPr>
          <p:nvPr/>
        </p:nvSpPr>
        <p:spPr bwMode="auto">
          <a:xfrm>
            <a:off x="-554413" y="677240"/>
            <a:ext cx="9144001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Myriad Pro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2800" b="1"/>
              <a:t>New interventions to prevent infant RSV </a:t>
            </a:r>
            <a:endParaRPr lang="nl-NL" sz="2800" b="1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D07A5D86-0075-D698-6FE8-E6C01C50EC96}"/>
              </a:ext>
            </a:extLst>
          </p:cNvPr>
          <p:cNvSpPr txBox="1"/>
          <p:nvPr/>
        </p:nvSpPr>
        <p:spPr>
          <a:xfrm>
            <a:off x="3725921" y="6014184"/>
            <a:ext cx="4508117" cy="65804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1575"/>
              </a:lnSpc>
            </a:pPr>
            <a:endParaRPr lang="en-US" sz="1100" b="0" i="0" spc="150">
              <a:solidFill>
                <a:srgbClr val="1C1C1C">
                  <a:alpha val="100000"/>
                </a:srgbClr>
              </a:solidFill>
              <a:latin typeface="Noto San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A527568-BCD7-88D2-66DF-A5FD2336E2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124910"/>
              </p:ext>
            </p:extLst>
          </p:nvPr>
        </p:nvGraphicFramePr>
        <p:xfrm>
          <a:off x="671429" y="1899903"/>
          <a:ext cx="7606718" cy="389885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269713">
                  <a:extLst>
                    <a:ext uri="{9D8B030D-6E8A-4147-A177-3AD203B41FA5}">
                      <a16:colId xmlns:a16="http://schemas.microsoft.com/office/drawing/2014/main" val="3755593285"/>
                    </a:ext>
                  </a:extLst>
                </a:gridCol>
                <a:gridCol w="3040911">
                  <a:extLst>
                    <a:ext uri="{9D8B030D-6E8A-4147-A177-3AD203B41FA5}">
                      <a16:colId xmlns:a16="http://schemas.microsoft.com/office/drawing/2014/main" val="3218739896"/>
                    </a:ext>
                  </a:extLst>
                </a:gridCol>
                <a:gridCol w="3296094">
                  <a:extLst>
                    <a:ext uri="{9D8B030D-6E8A-4147-A177-3AD203B41FA5}">
                      <a16:colId xmlns:a16="http://schemas.microsoft.com/office/drawing/2014/main" val="2640073142"/>
                    </a:ext>
                  </a:extLst>
                </a:gridCol>
              </a:tblGrid>
              <a:tr h="1110104">
                <a:tc>
                  <a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Monoclonal antibody (</a:t>
                      </a:r>
                      <a:r>
                        <a:rPr lang="en-US" err="1"/>
                        <a:t>Nirsevimab</a:t>
                      </a:r>
                      <a:r>
                        <a:rPr lang="en-US"/>
                        <a:t>)</a:t>
                      </a:r>
                      <a:endParaRPr lang="en-US" i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Maternal vaccination</a:t>
                      </a:r>
                      <a:endParaRPr lang="en-US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571754"/>
                  </a:ext>
                </a:extLst>
              </a:tr>
              <a:tr h="826544">
                <a:tc>
                  <a:txBody>
                    <a:bodyPr/>
                    <a:lstStyle/>
                    <a:p>
                      <a:r>
                        <a:rPr lang="en-US" sz="1600"/>
                        <a:t>How</a:t>
                      </a:r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err="1"/>
                        <a:t>Immunizing</a:t>
                      </a:r>
                      <a:r>
                        <a:rPr lang="nl-NL"/>
                        <a:t> </a:t>
                      </a:r>
                      <a:r>
                        <a:rPr lang="nl-NL" err="1"/>
                        <a:t>neonates</a:t>
                      </a:r>
                      <a:r>
                        <a:rPr lang="nl-NL"/>
                        <a:t> </a:t>
                      </a:r>
                      <a:r>
                        <a:rPr lang="nl-NL" err="1"/>
                        <a:t>after</a:t>
                      </a:r>
                      <a:r>
                        <a:rPr lang="nl-NL"/>
                        <a:t> </a:t>
                      </a:r>
                      <a:r>
                        <a:rPr lang="nl-NL" err="1"/>
                        <a:t>birth</a:t>
                      </a:r>
                      <a:r>
                        <a:rPr lang="nl-NL"/>
                        <a:t>.</a:t>
                      </a:r>
                    </a:p>
                    <a:p>
                      <a:endParaRPr lang="en-US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err="1"/>
                        <a:t>Vaccination</a:t>
                      </a:r>
                      <a:r>
                        <a:rPr lang="nl-NL"/>
                        <a:t> in </a:t>
                      </a:r>
                      <a:r>
                        <a:rPr lang="nl-NL" err="1"/>
                        <a:t>pregnancy</a:t>
                      </a:r>
                      <a:r>
                        <a:rPr lang="nl-NL"/>
                        <a:t> </a:t>
                      </a:r>
                      <a:r>
                        <a:rPr lang="nl-NL" err="1"/>
                        <a:t>induces</a:t>
                      </a:r>
                      <a:r>
                        <a:rPr lang="nl-NL"/>
                        <a:t> </a:t>
                      </a:r>
                      <a:r>
                        <a:rPr lang="nl-NL" err="1"/>
                        <a:t>natural</a:t>
                      </a:r>
                      <a:r>
                        <a:rPr lang="nl-NL"/>
                        <a:t> antibody transfer </a:t>
                      </a:r>
                      <a:r>
                        <a:rPr lang="nl-NL" err="1"/>
                        <a:t>to</a:t>
                      </a:r>
                      <a:r>
                        <a:rPr lang="nl-NL"/>
                        <a:t> baby.</a:t>
                      </a:r>
                    </a:p>
                    <a:p>
                      <a:endParaRPr lang="en-US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915723"/>
                  </a:ext>
                </a:extLst>
              </a:tr>
              <a:tr h="1023041">
                <a:tc>
                  <a:txBody>
                    <a:bodyPr/>
                    <a:lstStyle/>
                    <a:p>
                      <a:r>
                        <a:rPr lang="en-US" sz="1600"/>
                        <a:t>Timing</a:t>
                      </a:r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err="1"/>
                        <a:t>Directly</a:t>
                      </a:r>
                      <a:r>
                        <a:rPr lang="nl-NL"/>
                        <a:t> </a:t>
                      </a:r>
                      <a:r>
                        <a:rPr lang="nl-NL" err="1"/>
                        <a:t>after</a:t>
                      </a:r>
                      <a:r>
                        <a:rPr lang="nl-NL"/>
                        <a:t> </a:t>
                      </a:r>
                      <a:r>
                        <a:rPr lang="nl-NL" err="1"/>
                        <a:t>birth</a:t>
                      </a:r>
                      <a:r>
                        <a:rPr lang="nl-NL"/>
                        <a:t>.</a:t>
                      </a:r>
                      <a:endParaRPr lang="en-US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Late second or </a:t>
                      </a:r>
                      <a:r>
                        <a:rPr lang="nl-NL" err="1"/>
                        <a:t>third</a:t>
                      </a:r>
                      <a:r>
                        <a:rPr lang="nl-NL"/>
                        <a:t> trimester </a:t>
                      </a:r>
                      <a:r>
                        <a:rPr lang="nl-NL" err="1"/>
                        <a:t>during</a:t>
                      </a:r>
                      <a:r>
                        <a:rPr lang="nl-NL"/>
                        <a:t> </a:t>
                      </a:r>
                      <a:r>
                        <a:rPr lang="nl-NL" err="1"/>
                        <a:t>pregnancy</a:t>
                      </a:r>
                      <a:r>
                        <a:rPr lang="nl-NL"/>
                        <a:t> (</a:t>
                      </a:r>
                      <a:r>
                        <a:rPr lang="nl-NL" err="1"/>
                        <a:t>during</a:t>
                      </a:r>
                      <a:r>
                        <a:rPr lang="nl-NL"/>
                        <a:t> </a:t>
                      </a:r>
                      <a:r>
                        <a:rPr lang="nl-NL" err="1"/>
                        <a:t>antenatal</a:t>
                      </a:r>
                      <a:r>
                        <a:rPr lang="nl-NL"/>
                        <a:t> care).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476289"/>
                  </a:ext>
                </a:extLst>
              </a:tr>
              <a:tr h="851309">
                <a:tc>
                  <a:txBody>
                    <a:bodyPr/>
                    <a:lstStyle/>
                    <a:p>
                      <a:r>
                        <a:rPr lang="en-US" sz="1600"/>
                        <a:t>Frequency</a:t>
                      </a:r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err="1"/>
                        <a:t>One</a:t>
                      </a:r>
                      <a:r>
                        <a:rPr lang="nl-NL"/>
                        <a:t> </a:t>
                      </a:r>
                      <a:r>
                        <a:rPr lang="nl-NL" err="1"/>
                        <a:t>dose</a:t>
                      </a:r>
                      <a:r>
                        <a:rPr lang="nl-NL"/>
                        <a:t> --&gt; at </a:t>
                      </a:r>
                      <a:r>
                        <a:rPr lang="nl-NL" err="1"/>
                        <a:t>least</a:t>
                      </a:r>
                      <a:r>
                        <a:rPr lang="nl-NL"/>
                        <a:t> 5-6 </a:t>
                      </a:r>
                      <a:r>
                        <a:rPr lang="nl-NL" err="1"/>
                        <a:t>months</a:t>
                      </a:r>
                      <a:r>
                        <a:rPr lang="nl-NL"/>
                        <a:t> </a:t>
                      </a:r>
                      <a:r>
                        <a:rPr lang="nl-NL" err="1"/>
                        <a:t>protection</a:t>
                      </a:r>
                      <a:r>
                        <a:rPr lang="nl-NL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err="1"/>
                        <a:t>One</a:t>
                      </a:r>
                      <a:r>
                        <a:rPr lang="nl-NL"/>
                        <a:t> </a:t>
                      </a:r>
                      <a:r>
                        <a:rPr lang="nl-NL" err="1"/>
                        <a:t>dose</a:t>
                      </a:r>
                      <a:r>
                        <a:rPr lang="nl-NL"/>
                        <a:t> --&gt; at </a:t>
                      </a:r>
                      <a:r>
                        <a:rPr lang="nl-NL" err="1"/>
                        <a:t>least</a:t>
                      </a:r>
                      <a:r>
                        <a:rPr lang="nl-NL"/>
                        <a:t> 5-6 </a:t>
                      </a:r>
                      <a:r>
                        <a:rPr lang="nl-NL" err="1"/>
                        <a:t>months</a:t>
                      </a:r>
                      <a:r>
                        <a:rPr lang="nl-NL"/>
                        <a:t> </a:t>
                      </a:r>
                      <a:r>
                        <a:rPr lang="nl-NL" err="1"/>
                        <a:t>protection</a:t>
                      </a:r>
                      <a:r>
                        <a:rPr lang="nl-NL"/>
                        <a:t> </a:t>
                      </a:r>
                      <a:r>
                        <a:rPr lang="nl-NL" err="1"/>
                        <a:t>after</a:t>
                      </a:r>
                      <a:r>
                        <a:rPr lang="nl-NL"/>
                        <a:t>  </a:t>
                      </a:r>
                      <a:r>
                        <a:rPr lang="nl-NL" err="1"/>
                        <a:t>birth</a:t>
                      </a:r>
                      <a:r>
                        <a:rPr lang="nl-NL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861211"/>
                  </a:ext>
                </a:extLst>
              </a:tr>
            </a:tbl>
          </a:graphicData>
        </a:graphic>
      </p:graphicFrame>
      <p:pic>
        <p:nvPicPr>
          <p:cNvPr id="7" name="Graphic 7" descr="Zwangere vrouw met effen opvulling">
            <a:extLst>
              <a:ext uri="{FF2B5EF4-FFF2-40B4-BE49-F238E27FC236}">
                <a16:creationId xmlns:a16="http://schemas.microsoft.com/office/drawing/2014/main" id="{B385309A-76FC-EB4F-B188-E0EE16A20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63747" y="2011298"/>
            <a:ext cx="914400" cy="914400"/>
          </a:xfrm>
          <a:prstGeom prst="rect">
            <a:avLst/>
          </a:prstGeom>
        </p:spPr>
      </p:pic>
      <p:pic>
        <p:nvPicPr>
          <p:cNvPr id="6" name="Graphic 6" descr="Baby met effen opvulling">
            <a:extLst>
              <a:ext uri="{FF2B5EF4-FFF2-40B4-BE49-F238E27FC236}">
                <a16:creationId xmlns:a16="http://schemas.microsoft.com/office/drawing/2014/main" id="{1F0B4F99-9016-AB8B-B428-4ADD6DD38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17588" y="201129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02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0DE93F2-80A0-26F7-4864-FA0820D91C82}"/>
              </a:ext>
            </a:extLst>
          </p:cNvPr>
          <p:cNvSpPr txBox="1">
            <a:spLocks/>
          </p:cNvSpPr>
          <p:nvPr/>
        </p:nvSpPr>
        <p:spPr bwMode="auto">
          <a:xfrm>
            <a:off x="0" y="629111"/>
            <a:ext cx="9144001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Myriad Pro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2800" b="1">
                <a:ea typeface="ＭＳ Ｐゴシック"/>
              </a:rPr>
              <a:t>RSV immunization could...</a:t>
            </a:r>
            <a:endParaRPr lang="en-US" sz="2800" b="1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1FCFA42-28A5-C0FB-8805-42C3BD88637A}"/>
              </a:ext>
            </a:extLst>
          </p:cNvPr>
          <p:cNvSpPr txBox="1"/>
          <p:nvPr/>
        </p:nvSpPr>
        <p:spPr>
          <a:xfrm>
            <a:off x="1978182" y="1717895"/>
            <a:ext cx="5289487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>
                <a:latin typeface="+mj-lt"/>
              </a:rPr>
              <a:t>...keep children out of the hospital</a:t>
            </a:r>
          </a:p>
          <a:p>
            <a:pPr marL="342900" indent="-342900">
              <a:buFont typeface="Arial"/>
              <a:buChar char="•"/>
            </a:pPr>
            <a:endParaRPr lang="en-US">
              <a:latin typeface="+mj-lt"/>
            </a:endParaRPr>
          </a:p>
          <a:p>
            <a:endParaRPr lang="en-US">
              <a:latin typeface="+mj-lt"/>
              <a:cs typeface="Calibri"/>
            </a:endParaRPr>
          </a:p>
          <a:p>
            <a:endParaRPr lang="en-US">
              <a:latin typeface="+mj-lt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latin typeface="+mj-lt"/>
                <a:cs typeface="Calibri"/>
              </a:rPr>
              <a:t>...save many young lives</a:t>
            </a:r>
          </a:p>
          <a:p>
            <a:pPr marL="342900" indent="-342900">
              <a:buFont typeface="Arial"/>
              <a:buChar char="•"/>
            </a:pPr>
            <a:endParaRPr lang="en-US">
              <a:latin typeface="+mj-lt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>
              <a:latin typeface="+mj-lt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>
              <a:latin typeface="+mj-lt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latin typeface="+mj-lt"/>
                <a:cs typeface="Calibri"/>
              </a:rPr>
              <a:t>...free up resources for other health priorities</a:t>
            </a:r>
          </a:p>
          <a:p>
            <a:pPr marL="342900" indent="-342900">
              <a:buFont typeface="Arial"/>
              <a:buChar char="•"/>
            </a:pPr>
            <a:endParaRPr lang="en-US"/>
          </a:p>
          <a:p>
            <a:pPr marL="342900" indent="-342900">
              <a:buFont typeface="Arial"/>
              <a:buChar char="•"/>
            </a:pPr>
            <a:endParaRPr lang="en-US"/>
          </a:p>
          <a:p>
            <a:endParaRPr lang="en-US"/>
          </a:p>
          <a:p>
            <a:pPr marL="342900" indent="-342900">
              <a:buFont typeface="Arial"/>
              <a:buChar char="•"/>
            </a:pPr>
            <a:endParaRPr lang="en-US"/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F275A208-E91A-9668-17BC-1692EED3FA01}"/>
              </a:ext>
            </a:extLst>
          </p:cNvPr>
          <p:cNvSpPr/>
          <p:nvPr/>
        </p:nvSpPr>
        <p:spPr>
          <a:xfrm>
            <a:off x="7267669" y="1230971"/>
            <a:ext cx="1304282" cy="1277645"/>
          </a:xfrm>
          <a:custGeom>
            <a:avLst/>
            <a:gdLst/>
            <a:ahLst/>
            <a:cxnLst/>
            <a:rect l="0" t="0" r="0" b="0"/>
            <a:pathLst>
              <a:path w="302876" h="272605">
                <a:moveTo>
                  <a:pt x="75724" y="80772"/>
                </a:moveTo>
                <a:lnTo>
                  <a:pt x="35338" y="80772"/>
                </a:lnTo>
                <a:cubicBezTo>
                  <a:pt x="32547" y="80772"/>
                  <a:pt x="30289" y="83029"/>
                  <a:pt x="30289" y="85820"/>
                </a:cubicBezTo>
                <a:lnTo>
                  <a:pt x="30289" y="126206"/>
                </a:lnTo>
                <a:cubicBezTo>
                  <a:pt x="30289" y="128997"/>
                  <a:pt x="32547" y="131254"/>
                  <a:pt x="35338" y="131254"/>
                </a:cubicBezTo>
                <a:lnTo>
                  <a:pt x="75724" y="131254"/>
                </a:lnTo>
                <a:cubicBezTo>
                  <a:pt x="78515" y="131254"/>
                  <a:pt x="80772" y="128997"/>
                  <a:pt x="80772" y="126206"/>
                </a:cubicBezTo>
                <a:lnTo>
                  <a:pt x="80772" y="85820"/>
                </a:lnTo>
                <a:cubicBezTo>
                  <a:pt x="80772" y="83029"/>
                  <a:pt x="78515" y="80772"/>
                  <a:pt x="75724" y="80772"/>
                </a:cubicBezTo>
                <a:close/>
                <a:moveTo>
                  <a:pt x="70675" y="121158"/>
                </a:moveTo>
                <a:lnTo>
                  <a:pt x="40386" y="121158"/>
                </a:lnTo>
                <a:lnTo>
                  <a:pt x="40386" y="90868"/>
                </a:lnTo>
                <a:lnTo>
                  <a:pt x="70675" y="90868"/>
                </a:lnTo>
                <a:lnTo>
                  <a:pt x="70675" y="121158"/>
                </a:lnTo>
                <a:close/>
                <a:moveTo>
                  <a:pt x="136303" y="80772"/>
                </a:moveTo>
                <a:lnTo>
                  <a:pt x="95917" y="80772"/>
                </a:lnTo>
                <a:cubicBezTo>
                  <a:pt x="93126" y="80772"/>
                  <a:pt x="90868" y="83029"/>
                  <a:pt x="90868" y="85820"/>
                </a:cubicBezTo>
                <a:lnTo>
                  <a:pt x="90868" y="126206"/>
                </a:lnTo>
                <a:cubicBezTo>
                  <a:pt x="90868" y="128997"/>
                  <a:pt x="93126" y="131254"/>
                  <a:pt x="95917" y="131254"/>
                </a:cubicBezTo>
                <a:lnTo>
                  <a:pt x="136303" y="131254"/>
                </a:lnTo>
                <a:cubicBezTo>
                  <a:pt x="139094" y="131254"/>
                  <a:pt x="141341" y="128997"/>
                  <a:pt x="141341" y="126206"/>
                </a:cubicBezTo>
                <a:lnTo>
                  <a:pt x="141341" y="85820"/>
                </a:lnTo>
                <a:cubicBezTo>
                  <a:pt x="141341" y="83029"/>
                  <a:pt x="139094" y="80772"/>
                  <a:pt x="136303" y="80772"/>
                </a:cubicBezTo>
                <a:close/>
                <a:moveTo>
                  <a:pt x="131254" y="121158"/>
                </a:moveTo>
                <a:lnTo>
                  <a:pt x="100965" y="121158"/>
                </a:lnTo>
                <a:lnTo>
                  <a:pt x="100965" y="90868"/>
                </a:lnTo>
                <a:lnTo>
                  <a:pt x="131254" y="90868"/>
                </a:lnTo>
                <a:lnTo>
                  <a:pt x="131254" y="121158"/>
                </a:lnTo>
                <a:close/>
                <a:moveTo>
                  <a:pt x="161554" y="85820"/>
                </a:moveTo>
                <a:lnTo>
                  <a:pt x="161554" y="126206"/>
                </a:lnTo>
                <a:cubicBezTo>
                  <a:pt x="161554" y="128997"/>
                  <a:pt x="163801" y="131254"/>
                  <a:pt x="166592" y="131254"/>
                </a:cubicBezTo>
                <a:lnTo>
                  <a:pt x="206978" y="131254"/>
                </a:lnTo>
                <a:cubicBezTo>
                  <a:pt x="209769" y="131254"/>
                  <a:pt x="212017" y="128997"/>
                  <a:pt x="212017" y="126206"/>
                </a:cubicBezTo>
                <a:lnTo>
                  <a:pt x="212017" y="85820"/>
                </a:lnTo>
                <a:cubicBezTo>
                  <a:pt x="212017" y="83029"/>
                  <a:pt x="209769" y="80772"/>
                  <a:pt x="206978" y="80772"/>
                </a:cubicBezTo>
                <a:lnTo>
                  <a:pt x="166592" y="80772"/>
                </a:lnTo>
                <a:cubicBezTo>
                  <a:pt x="163801" y="80772"/>
                  <a:pt x="161554" y="83029"/>
                  <a:pt x="161554" y="85820"/>
                </a:cubicBezTo>
                <a:close/>
                <a:moveTo>
                  <a:pt x="171640" y="90868"/>
                </a:moveTo>
                <a:lnTo>
                  <a:pt x="201930" y="90868"/>
                </a:lnTo>
                <a:lnTo>
                  <a:pt x="201930" y="121158"/>
                </a:lnTo>
                <a:lnTo>
                  <a:pt x="171640" y="121158"/>
                </a:lnTo>
                <a:lnTo>
                  <a:pt x="171640" y="90868"/>
                </a:lnTo>
                <a:close/>
                <a:moveTo>
                  <a:pt x="227171" y="131254"/>
                </a:moveTo>
                <a:lnTo>
                  <a:pt x="267548" y="131254"/>
                </a:lnTo>
                <a:cubicBezTo>
                  <a:pt x="270339" y="131254"/>
                  <a:pt x="272605" y="128997"/>
                  <a:pt x="272586" y="126206"/>
                </a:cubicBezTo>
                <a:lnTo>
                  <a:pt x="272586" y="85820"/>
                </a:lnTo>
                <a:cubicBezTo>
                  <a:pt x="272586" y="83029"/>
                  <a:pt x="270339" y="80772"/>
                  <a:pt x="267548" y="80772"/>
                </a:cubicBezTo>
                <a:lnTo>
                  <a:pt x="227171" y="80772"/>
                </a:lnTo>
                <a:cubicBezTo>
                  <a:pt x="224380" y="80772"/>
                  <a:pt x="222123" y="83029"/>
                  <a:pt x="222123" y="85820"/>
                </a:cubicBezTo>
                <a:lnTo>
                  <a:pt x="222123" y="126206"/>
                </a:lnTo>
                <a:cubicBezTo>
                  <a:pt x="222123" y="128997"/>
                  <a:pt x="224380" y="131254"/>
                  <a:pt x="227171" y="131254"/>
                </a:cubicBezTo>
                <a:close/>
                <a:moveTo>
                  <a:pt x="232219" y="90868"/>
                </a:moveTo>
                <a:lnTo>
                  <a:pt x="262509" y="90868"/>
                </a:lnTo>
                <a:lnTo>
                  <a:pt x="262509" y="121158"/>
                </a:lnTo>
                <a:lnTo>
                  <a:pt x="232219" y="121158"/>
                </a:lnTo>
                <a:lnTo>
                  <a:pt x="232219" y="90868"/>
                </a:lnTo>
                <a:close/>
                <a:moveTo>
                  <a:pt x="75724" y="141341"/>
                </a:moveTo>
                <a:lnTo>
                  <a:pt x="35338" y="141341"/>
                </a:lnTo>
                <a:cubicBezTo>
                  <a:pt x="32547" y="141341"/>
                  <a:pt x="30289" y="143608"/>
                  <a:pt x="30289" y="146399"/>
                </a:cubicBezTo>
                <a:lnTo>
                  <a:pt x="30289" y="186766"/>
                </a:lnTo>
                <a:cubicBezTo>
                  <a:pt x="30289" y="189557"/>
                  <a:pt x="32547" y="191824"/>
                  <a:pt x="35338" y="191824"/>
                </a:cubicBezTo>
                <a:lnTo>
                  <a:pt x="75724" y="191824"/>
                </a:lnTo>
                <a:cubicBezTo>
                  <a:pt x="78515" y="191824"/>
                  <a:pt x="80772" y="189557"/>
                  <a:pt x="80772" y="186766"/>
                </a:cubicBezTo>
                <a:lnTo>
                  <a:pt x="80772" y="146399"/>
                </a:lnTo>
                <a:cubicBezTo>
                  <a:pt x="80772" y="143618"/>
                  <a:pt x="78515" y="141341"/>
                  <a:pt x="75724" y="141341"/>
                </a:cubicBezTo>
                <a:close/>
                <a:moveTo>
                  <a:pt x="70675" y="181737"/>
                </a:moveTo>
                <a:lnTo>
                  <a:pt x="40386" y="181737"/>
                </a:lnTo>
                <a:lnTo>
                  <a:pt x="40386" y="151447"/>
                </a:lnTo>
                <a:lnTo>
                  <a:pt x="70675" y="151447"/>
                </a:lnTo>
                <a:lnTo>
                  <a:pt x="70675" y="181737"/>
                </a:lnTo>
                <a:close/>
                <a:moveTo>
                  <a:pt x="136303" y="141341"/>
                </a:moveTo>
                <a:lnTo>
                  <a:pt x="95917" y="141341"/>
                </a:lnTo>
                <a:cubicBezTo>
                  <a:pt x="93126" y="141341"/>
                  <a:pt x="90868" y="143608"/>
                  <a:pt x="90868" y="146399"/>
                </a:cubicBezTo>
                <a:lnTo>
                  <a:pt x="90868" y="186766"/>
                </a:lnTo>
                <a:cubicBezTo>
                  <a:pt x="90868" y="189557"/>
                  <a:pt x="93126" y="191824"/>
                  <a:pt x="95917" y="191824"/>
                </a:cubicBezTo>
                <a:lnTo>
                  <a:pt x="136303" y="191824"/>
                </a:lnTo>
                <a:cubicBezTo>
                  <a:pt x="139094" y="191824"/>
                  <a:pt x="141341" y="189557"/>
                  <a:pt x="141341" y="186766"/>
                </a:cubicBezTo>
                <a:lnTo>
                  <a:pt x="141341" y="146399"/>
                </a:lnTo>
                <a:cubicBezTo>
                  <a:pt x="141341" y="143618"/>
                  <a:pt x="139094" y="141341"/>
                  <a:pt x="136303" y="141341"/>
                </a:cubicBezTo>
                <a:close/>
                <a:moveTo>
                  <a:pt x="131254" y="181737"/>
                </a:moveTo>
                <a:lnTo>
                  <a:pt x="100965" y="181737"/>
                </a:lnTo>
                <a:lnTo>
                  <a:pt x="100965" y="151447"/>
                </a:lnTo>
                <a:lnTo>
                  <a:pt x="131254" y="151447"/>
                </a:lnTo>
                <a:lnTo>
                  <a:pt x="131254" y="181737"/>
                </a:lnTo>
                <a:close/>
                <a:moveTo>
                  <a:pt x="206978" y="141341"/>
                </a:moveTo>
                <a:lnTo>
                  <a:pt x="166592" y="141341"/>
                </a:lnTo>
                <a:cubicBezTo>
                  <a:pt x="163801" y="141341"/>
                  <a:pt x="161554" y="143608"/>
                  <a:pt x="161554" y="146399"/>
                </a:cubicBezTo>
                <a:lnTo>
                  <a:pt x="161554" y="186766"/>
                </a:lnTo>
                <a:cubicBezTo>
                  <a:pt x="161554" y="189557"/>
                  <a:pt x="163801" y="191824"/>
                  <a:pt x="166592" y="191824"/>
                </a:cubicBezTo>
                <a:lnTo>
                  <a:pt x="206978" y="191824"/>
                </a:lnTo>
                <a:cubicBezTo>
                  <a:pt x="209769" y="191824"/>
                  <a:pt x="212017" y="189557"/>
                  <a:pt x="212017" y="186766"/>
                </a:cubicBezTo>
                <a:lnTo>
                  <a:pt x="212017" y="146399"/>
                </a:lnTo>
                <a:cubicBezTo>
                  <a:pt x="212017" y="143618"/>
                  <a:pt x="209769" y="141341"/>
                  <a:pt x="206978" y="141341"/>
                </a:cubicBezTo>
                <a:close/>
                <a:moveTo>
                  <a:pt x="201930" y="181737"/>
                </a:moveTo>
                <a:lnTo>
                  <a:pt x="171640" y="181737"/>
                </a:lnTo>
                <a:lnTo>
                  <a:pt x="171640" y="151447"/>
                </a:lnTo>
                <a:lnTo>
                  <a:pt x="201930" y="151447"/>
                </a:lnTo>
                <a:lnTo>
                  <a:pt x="201930" y="181737"/>
                </a:lnTo>
                <a:close/>
                <a:moveTo>
                  <a:pt x="227171" y="191833"/>
                </a:moveTo>
                <a:lnTo>
                  <a:pt x="267548" y="191833"/>
                </a:lnTo>
                <a:cubicBezTo>
                  <a:pt x="270339" y="191833"/>
                  <a:pt x="272605" y="189567"/>
                  <a:pt x="272586" y="186776"/>
                </a:cubicBezTo>
                <a:lnTo>
                  <a:pt x="272586" y="146409"/>
                </a:lnTo>
                <a:cubicBezTo>
                  <a:pt x="272586" y="143618"/>
                  <a:pt x="270339" y="141351"/>
                  <a:pt x="267548" y="141351"/>
                </a:cubicBezTo>
                <a:lnTo>
                  <a:pt x="227171" y="141351"/>
                </a:lnTo>
                <a:cubicBezTo>
                  <a:pt x="224380" y="141351"/>
                  <a:pt x="222123" y="143618"/>
                  <a:pt x="222123" y="146409"/>
                </a:cubicBezTo>
                <a:lnTo>
                  <a:pt x="222123" y="186776"/>
                </a:lnTo>
                <a:cubicBezTo>
                  <a:pt x="222123" y="189567"/>
                  <a:pt x="224380" y="191833"/>
                  <a:pt x="227171" y="191833"/>
                </a:cubicBezTo>
                <a:close/>
                <a:moveTo>
                  <a:pt x="232219" y="151447"/>
                </a:moveTo>
                <a:lnTo>
                  <a:pt x="262509" y="151447"/>
                </a:lnTo>
                <a:lnTo>
                  <a:pt x="262509" y="181737"/>
                </a:lnTo>
                <a:lnTo>
                  <a:pt x="232219" y="181737"/>
                </a:lnTo>
                <a:lnTo>
                  <a:pt x="232219" y="151447"/>
                </a:lnTo>
                <a:close/>
                <a:moveTo>
                  <a:pt x="161554" y="40386"/>
                </a:moveTo>
                <a:lnTo>
                  <a:pt x="161554" y="50482"/>
                </a:lnTo>
                <a:cubicBezTo>
                  <a:pt x="161554" y="53273"/>
                  <a:pt x="163801" y="55531"/>
                  <a:pt x="166592" y="55531"/>
                </a:cubicBezTo>
                <a:cubicBezTo>
                  <a:pt x="169383" y="55531"/>
                  <a:pt x="171640" y="53273"/>
                  <a:pt x="171640" y="50482"/>
                </a:cubicBezTo>
                <a:lnTo>
                  <a:pt x="171640" y="20193"/>
                </a:lnTo>
                <a:cubicBezTo>
                  <a:pt x="171640" y="17402"/>
                  <a:pt x="169383" y="15145"/>
                  <a:pt x="166592" y="15145"/>
                </a:cubicBezTo>
                <a:cubicBezTo>
                  <a:pt x="163801" y="15145"/>
                  <a:pt x="161554" y="17402"/>
                  <a:pt x="161554" y="20193"/>
                </a:cubicBezTo>
                <a:lnTo>
                  <a:pt x="161554" y="30289"/>
                </a:lnTo>
                <a:lnTo>
                  <a:pt x="141351" y="30289"/>
                </a:lnTo>
                <a:cubicBezTo>
                  <a:pt x="141351" y="30289"/>
                  <a:pt x="141351" y="30289"/>
                  <a:pt x="141341" y="30289"/>
                </a:cubicBezTo>
                <a:lnTo>
                  <a:pt x="141341" y="20193"/>
                </a:lnTo>
                <a:cubicBezTo>
                  <a:pt x="141341" y="17402"/>
                  <a:pt x="139094" y="15145"/>
                  <a:pt x="136303" y="15145"/>
                </a:cubicBezTo>
                <a:cubicBezTo>
                  <a:pt x="133512" y="15145"/>
                  <a:pt x="131254" y="17402"/>
                  <a:pt x="131254" y="20193"/>
                </a:cubicBezTo>
                <a:lnTo>
                  <a:pt x="131254" y="50482"/>
                </a:lnTo>
                <a:cubicBezTo>
                  <a:pt x="131254" y="53273"/>
                  <a:pt x="133512" y="55531"/>
                  <a:pt x="136303" y="55531"/>
                </a:cubicBezTo>
                <a:cubicBezTo>
                  <a:pt x="139094" y="55531"/>
                  <a:pt x="141341" y="53273"/>
                  <a:pt x="141341" y="50482"/>
                </a:cubicBezTo>
                <a:lnTo>
                  <a:pt x="141341" y="40386"/>
                </a:lnTo>
                <a:cubicBezTo>
                  <a:pt x="141341" y="40386"/>
                  <a:pt x="141341" y="40386"/>
                  <a:pt x="141351" y="40386"/>
                </a:cubicBezTo>
                <a:lnTo>
                  <a:pt x="161554" y="40386"/>
                </a:lnTo>
                <a:close/>
                <a:moveTo>
                  <a:pt x="297837" y="50482"/>
                </a:moveTo>
                <a:lnTo>
                  <a:pt x="201920" y="50482"/>
                </a:lnTo>
                <a:lnTo>
                  <a:pt x="201920" y="5048"/>
                </a:lnTo>
                <a:cubicBezTo>
                  <a:pt x="201920" y="2257"/>
                  <a:pt x="199673" y="0"/>
                  <a:pt x="196882" y="0"/>
                </a:cubicBezTo>
                <a:lnTo>
                  <a:pt x="106004" y="0"/>
                </a:lnTo>
                <a:cubicBezTo>
                  <a:pt x="103213" y="0"/>
                  <a:pt x="100965" y="2257"/>
                  <a:pt x="100965" y="5048"/>
                </a:cubicBezTo>
                <a:lnTo>
                  <a:pt x="100965" y="50482"/>
                </a:lnTo>
                <a:lnTo>
                  <a:pt x="5048" y="50482"/>
                </a:lnTo>
                <a:cubicBezTo>
                  <a:pt x="2257" y="50482"/>
                  <a:pt x="0" y="52740"/>
                  <a:pt x="0" y="55531"/>
                </a:cubicBezTo>
                <a:lnTo>
                  <a:pt x="0" y="267548"/>
                </a:lnTo>
                <a:cubicBezTo>
                  <a:pt x="0" y="270348"/>
                  <a:pt x="2257" y="272605"/>
                  <a:pt x="5048" y="272605"/>
                </a:cubicBezTo>
                <a:lnTo>
                  <a:pt x="297847" y="272605"/>
                </a:lnTo>
                <a:cubicBezTo>
                  <a:pt x="300638" y="272605"/>
                  <a:pt x="302895" y="270339"/>
                  <a:pt x="302876" y="267548"/>
                </a:cubicBezTo>
                <a:lnTo>
                  <a:pt x="302876" y="55531"/>
                </a:lnTo>
                <a:cubicBezTo>
                  <a:pt x="302876" y="52740"/>
                  <a:pt x="300628" y="50482"/>
                  <a:pt x="297837" y="50482"/>
                </a:cubicBezTo>
                <a:close/>
                <a:moveTo>
                  <a:pt x="121158" y="262509"/>
                </a:moveTo>
                <a:lnTo>
                  <a:pt x="121158" y="222123"/>
                </a:lnTo>
                <a:lnTo>
                  <a:pt x="181737" y="222123"/>
                </a:lnTo>
                <a:lnTo>
                  <a:pt x="181737" y="262509"/>
                </a:lnTo>
                <a:lnTo>
                  <a:pt x="121158" y="262509"/>
                </a:lnTo>
                <a:close/>
                <a:moveTo>
                  <a:pt x="292798" y="262509"/>
                </a:moveTo>
                <a:lnTo>
                  <a:pt x="191843" y="262509"/>
                </a:lnTo>
                <a:lnTo>
                  <a:pt x="191843" y="217075"/>
                </a:lnTo>
                <a:cubicBezTo>
                  <a:pt x="191843" y="214284"/>
                  <a:pt x="189586" y="212017"/>
                  <a:pt x="186795" y="212017"/>
                </a:cubicBezTo>
                <a:lnTo>
                  <a:pt x="116119" y="212017"/>
                </a:lnTo>
                <a:cubicBezTo>
                  <a:pt x="113328" y="212017"/>
                  <a:pt x="111071" y="214284"/>
                  <a:pt x="111071" y="217075"/>
                </a:cubicBezTo>
                <a:lnTo>
                  <a:pt x="111071" y="262509"/>
                </a:lnTo>
                <a:lnTo>
                  <a:pt x="10096" y="262509"/>
                </a:lnTo>
                <a:lnTo>
                  <a:pt x="10096" y="60579"/>
                </a:lnTo>
                <a:lnTo>
                  <a:pt x="106023" y="60579"/>
                </a:lnTo>
                <a:cubicBezTo>
                  <a:pt x="108814" y="60579"/>
                  <a:pt x="111071" y="58322"/>
                  <a:pt x="111071" y="55531"/>
                </a:cubicBezTo>
                <a:lnTo>
                  <a:pt x="111071" y="10096"/>
                </a:lnTo>
                <a:lnTo>
                  <a:pt x="191843" y="10096"/>
                </a:lnTo>
                <a:lnTo>
                  <a:pt x="191843" y="55531"/>
                </a:lnTo>
                <a:cubicBezTo>
                  <a:pt x="191843" y="58322"/>
                  <a:pt x="194100" y="60579"/>
                  <a:pt x="196872" y="60579"/>
                </a:cubicBezTo>
                <a:lnTo>
                  <a:pt x="292789" y="60579"/>
                </a:lnTo>
                <a:lnTo>
                  <a:pt x="292789" y="262509"/>
                </a:lnTo>
                <a:close/>
              </a:path>
            </a:pathLst>
          </a:custGeom>
          <a:solidFill>
            <a:schemeClr val="tx1"/>
          </a:solidFill>
          <a:ln>
            <a:solidFill>
              <a:srgbClr val="FFFFFF"/>
            </a:solidFill>
          </a:ln>
        </p:spPr>
      </p:sp>
      <p:pic>
        <p:nvPicPr>
          <p:cNvPr id="8" name="Afbeelding 8">
            <a:extLst>
              <a:ext uri="{FF2B5EF4-FFF2-40B4-BE49-F238E27FC236}">
                <a16:creationId xmlns:a16="http://schemas.microsoft.com/office/drawing/2014/main" id="{DE816D06-C402-C0ED-31AF-C6ADACC7A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668" y="2057400"/>
            <a:ext cx="2743200" cy="2743200"/>
          </a:xfrm>
          <a:prstGeom prst="rect">
            <a:avLst/>
          </a:prstGeom>
        </p:spPr>
      </p:pic>
      <p:pic>
        <p:nvPicPr>
          <p:cNvPr id="9" name="Graphic 9" descr="Munten met effen opvulling">
            <a:extLst>
              <a:ext uri="{FF2B5EF4-FFF2-40B4-BE49-F238E27FC236}">
                <a16:creationId xmlns:a16="http://schemas.microsoft.com/office/drawing/2014/main" id="{5F7BA3B8-0338-1521-6FC5-2F7B1B3C6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5818" y="4349384"/>
            <a:ext cx="1378390" cy="137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26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6C88DD23-7ECF-0E5C-0B40-CE030C3EEDC9}"/>
              </a:ext>
            </a:extLst>
          </p:cNvPr>
          <p:cNvSpPr txBox="1">
            <a:spLocks/>
          </p:cNvSpPr>
          <p:nvPr/>
        </p:nvSpPr>
        <p:spPr bwMode="auto">
          <a:xfrm>
            <a:off x="654684" y="793354"/>
            <a:ext cx="7834631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Myriad Pro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nl-NL" altLang="nl-NL" b="1">
                <a:ea typeface="ＭＳ Ｐゴシック"/>
              </a:rPr>
              <a:t>Vaccine </a:t>
            </a:r>
            <a:r>
              <a:rPr lang="nl-NL" altLang="nl-NL" b="1" err="1">
                <a:ea typeface="ＭＳ Ｐゴシック"/>
              </a:rPr>
              <a:t>uptake</a:t>
            </a:r>
            <a:r>
              <a:rPr lang="nl-NL" altLang="nl-NL" b="1">
                <a:ea typeface="ＭＳ Ｐゴシック"/>
              </a:rPr>
              <a:t> </a:t>
            </a:r>
            <a:r>
              <a:rPr lang="nl-NL" altLang="nl-NL" b="1" err="1">
                <a:ea typeface="ＭＳ Ｐゴシック"/>
              </a:rPr>
              <a:t>depends</a:t>
            </a:r>
            <a:r>
              <a:rPr lang="nl-NL" altLang="nl-NL" b="1">
                <a:ea typeface="ＭＳ Ｐゴシック"/>
              </a:rPr>
              <a:t> on awareness</a:t>
            </a:r>
            <a:endParaRPr lang="nl-NL" altLang="nl-NL" b="1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3277004-2C1F-4A4C-9D1E-B584D0E671F6}"/>
              </a:ext>
            </a:extLst>
          </p:cNvPr>
          <p:cNvGrpSpPr/>
          <p:nvPr/>
        </p:nvGrpSpPr>
        <p:grpSpPr>
          <a:xfrm>
            <a:off x="2703973" y="2339775"/>
            <a:ext cx="3693842" cy="1579044"/>
            <a:chOff x="3491753" y="4318611"/>
            <a:chExt cx="3991891" cy="1778168"/>
          </a:xfrm>
        </p:grpSpPr>
        <p:grpSp>
          <p:nvGrpSpPr>
            <p:cNvPr id="17" name="Group 3">
              <a:extLst>
                <a:ext uri="{FF2B5EF4-FFF2-40B4-BE49-F238E27FC236}">
                  <a16:creationId xmlns:a16="http://schemas.microsoft.com/office/drawing/2014/main" id="{DC6EA69B-B656-3B88-B14A-5B952B706525}"/>
                </a:ext>
              </a:extLst>
            </p:cNvPr>
            <p:cNvGrpSpPr/>
            <p:nvPr/>
          </p:nvGrpSpPr>
          <p:grpSpPr>
            <a:xfrm rot="21600000">
              <a:off x="3491753" y="4323582"/>
              <a:ext cx="3991891" cy="1639356"/>
              <a:chOff x="2342665" y="2454934"/>
              <a:chExt cx="4350210" cy="3168700"/>
            </a:xfrm>
          </p:grpSpPr>
          <p:sp>
            <p:nvSpPr>
              <p:cNvPr id="19" name="Freeform 2">
                <a:extLst>
                  <a:ext uri="{FF2B5EF4-FFF2-40B4-BE49-F238E27FC236}">
                    <a16:creationId xmlns:a16="http://schemas.microsoft.com/office/drawing/2014/main" id="{98FF9F1B-ED4C-8FC4-268B-DB539E41111E}"/>
                  </a:ext>
                </a:extLst>
              </p:cNvPr>
              <p:cNvSpPr/>
              <p:nvPr/>
            </p:nvSpPr>
            <p:spPr>
              <a:xfrm>
                <a:off x="2342665" y="2454934"/>
                <a:ext cx="4350210" cy="3168700"/>
              </a:xfrm>
              <a:custGeom>
                <a:avLst/>
                <a:gdLst/>
                <a:ahLst/>
                <a:cxnLst/>
                <a:rect l="0" t="0" r="0" b="0"/>
                <a:pathLst>
                  <a:path w="304800" h="304800">
                    <a:moveTo>
                      <a:pt x="0" y="0"/>
                    </a:moveTo>
                    <a:lnTo>
                      <a:pt x="0" y="304800"/>
                    </a:lnTo>
                    <a:lnTo>
                      <a:pt x="304800" y="304800"/>
                    </a:lnTo>
                    <a:lnTo>
                      <a:pt x="3048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10000"/>
                  <a:lumOff val="90000"/>
                </a:schemeClr>
              </a:solidFill>
            </p:spPr>
            <p:txBody>
              <a:bodyPr/>
              <a:lstStyle/>
              <a:p>
                <a:endParaRPr lang="en-NL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B3709C6-A434-7FCB-5014-5EBC8C5F9BF0}"/>
                </a:ext>
              </a:extLst>
            </p:cNvPr>
            <p:cNvSpPr txBox="1"/>
            <p:nvPr/>
          </p:nvSpPr>
          <p:spPr>
            <a:xfrm>
              <a:off x="3811836" y="4318611"/>
              <a:ext cx="3293276" cy="1778168"/>
            </a:xfrm>
            <a:prstGeom prst="rect">
              <a:avLst/>
            </a:prstGeom>
          </p:spPr>
          <p:txBody>
            <a:bodyPr lIns="0" tIns="25200" rIns="0" bIns="0" rtlCol="0" anchor="t"/>
            <a:lstStyle/>
            <a:p>
              <a:pPr algn="ctr">
                <a:lnSpc>
                  <a:spcPts val="2475"/>
                </a:lnSpc>
              </a:pPr>
              <a:r>
                <a:rPr lang="en-US" sz="1650" spc="150">
                  <a:solidFill>
                    <a:srgbClr val="000000">
                      <a:alpha val="100000"/>
                    </a:srgbClr>
                  </a:solidFill>
                  <a:latin typeface="+mj-lt"/>
                </a:rPr>
                <a:t>Currently RSV a</a:t>
              </a:r>
              <a:r>
                <a:rPr lang="en-US" sz="1650" i="0" spc="150">
                  <a:solidFill>
                    <a:srgbClr val="000000">
                      <a:alpha val="100000"/>
                    </a:srgbClr>
                  </a:solidFill>
                  <a:latin typeface="+mj-lt"/>
                </a:rPr>
                <a:t>wareness is low amongst patients, policy makers and health-care providers.</a:t>
              </a:r>
              <a:endParaRPr lang="en-US" sz="1650" spc="150">
                <a:solidFill>
                  <a:srgbClr val="000000">
                    <a:alpha val="100000"/>
                  </a:srgbClr>
                </a:solidFill>
                <a:latin typeface="+mj-lt"/>
              </a:endParaRPr>
            </a:p>
            <a:p>
              <a:pPr algn="ctr">
                <a:lnSpc>
                  <a:spcPts val="2475"/>
                </a:lnSpc>
              </a:pPr>
              <a:r>
                <a:rPr lang="en-US" sz="1650" i="0" spc="150">
                  <a:solidFill>
                    <a:srgbClr val="000000">
                      <a:alpha val="100000"/>
                    </a:srgbClr>
                  </a:solidFill>
                  <a:latin typeface="+mj-lt"/>
                </a:rPr>
                <a:t> 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FE24E84-1E4B-4840-81AC-F6C31A36A508}"/>
              </a:ext>
            </a:extLst>
          </p:cNvPr>
          <p:cNvGrpSpPr/>
          <p:nvPr/>
        </p:nvGrpSpPr>
        <p:grpSpPr>
          <a:xfrm>
            <a:off x="2859485" y="4087219"/>
            <a:ext cx="3382819" cy="1429392"/>
            <a:chOff x="362915" y="1760901"/>
            <a:chExt cx="5349151" cy="1686184"/>
          </a:xfrm>
        </p:grpSpPr>
        <p:grpSp>
          <p:nvGrpSpPr>
            <p:cNvPr id="11" name="Group 3">
              <a:extLst>
                <a:ext uri="{FF2B5EF4-FFF2-40B4-BE49-F238E27FC236}">
                  <a16:creationId xmlns:a16="http://schemas.microsoft.com/office/drawing/2014/main" id="{A9630C47-11BD-4F54-959D-0DDB79813803}"/>
                </a:ext>
              </a:extLst>
            </p:cNvPr>
            <p:cNvGrpSpPr/>
            <p:nvPr/>
          </p:nvGrpSpPr>
          <p:grpSpPr>
            <a:xfrm rot="21600000">
              <a:off x="362915" y="1760901"/>
              <a:ext cx="5349151" cy="1639356"/>
              <a:chOff x="863575" y="2454936"/>
              <a:chExt cx="5829300" cy="3168700"/>
            </a:xfrm>
          </p:grpSpPr>
          <p:sp>
            <p:nvSpPr>
              <p:cNvPr id="12" name="Freeform 2">
                <a:extLst>
                  <a:ext uri="{FF2B5EF4-FFF2-40B4-BE49-F238E27FC236}">
                    <a16:creationId xmlns:a16="http://schemas.microsoft.com/office/drawing/2014/main" id="{E40D5018-2123-4301-886D-77C1F9F6A99A}"/>
                  </a:ext>
                </a:extLst>
              </p:cNvPr>
              <p:cNvSpPr/>
              <p:nvPr/>
            </p:nvSpPr>
            <p:spPr>
              <a:xfrm>
                <a:off x="863575" y="2454936"/>
                <a:ext cx="5829300" cy="3168700"/>
              </a:xfrm>
              <a:custGeom>
                <a:avLst/>
                <a:gdLst/>
                <a:ahLst/>
                <a:cxnLst/>
                <a:rect l="0" t="0" r="0" b="0"/>
                <a:pathLst>
                  <a:path w="304800" h="304800">
                    <a:moveTo>
                      <a:pt x="0" y="0"/>
                    </a:moveTo>
                    <a:lnTo>
                      <a:pt x="0" y="304800"/>
                    </a:lnTo>
                    <a:lnTo>
                      <a:pt x="304800" y="304800"/>
                    </a:lnTo>
                    <a:lnTo>
                      <a:pt x="3048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10000"/>
                  <a:lumOff val="90000"/>
                </a:schemeClr>
              </a:solidFill>
            </p:spPr>
            <p:txBody>
              <a:bodyPr/>
              <a:lstStyle/>
              <a:p>
                <a:endParaRPr lang="en-NL"/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1E2F321-D9B5-4C14-B024-3301569C1258}"/>
                </a:ext>
              </a:extLst>
            </p:cNvPr>
            <p:cNvSpPr txBox="1"/>
            <p:nvPr/>
          </p:nvSpPr>
          <p:spPr>
            <a:xfrm>
              <a:off x="733645" y="1795748"/>
              <a:ext cx="4682269" cy="1651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spc="150">
                  <a:solidFill>
                    <a:srgbClr val="EB6209"/>
                  </a:solidFill>
                  <a:latin typeface="+mj-lt"/>
                </a:rPr>
                <a:t>RSV awareness is crucial for global vaccine acceptance and implementation</a:t>
              </a:r>
              <a:endParaRPr lang="en-GB" sz="1800">
                <a:solidFill>
                  <a:srgbClr val="EB6209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7266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6C88DD23-7ECF-0E5C-0B40-CE030C3EEDC9}"/>
              </a:ext>
            </a:extLst>
          </p:cNvPr>
          <p:cNvSpPr txBox="1">
            <a:spLocks/>
          </p:cNvSpPr>
          <p:nvPr/>
        </p:nvSpPr>
        <p:spPr bwMode="auto">
          <a:xfrm>
            <a:off x="709769" y="685380"/>
            <a:ext cx="7724462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Myriad Pro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nl-NL" altLang="nl-NL" b="1">
                <a:ea typeface="ＭＳ Ｐゴシック"/>
              </a:rPr>
              <a:t>Vaccine </a:t>
            </a:r>
            <a:r>
              <a:rPr lang="nl-NL" altLang="nl-NL" b="1" err="1">
                <a:ea typeface="ＭＳ Ｐゴシック"/>
              </a:rPr>
              <a:t>uptake</a:t>
            </a:r>
            <a:r>
              <a:rPr lang="nl-NL" altLang="nl-NL" b="1">
                <a:ea typeface="ＭＳ Ｐゴシック"/>
              </a:rPr>
              <a:t> </a:t>
            </a:r>
            <a:r>
              <a:rPr lang="nl-NL" altLang="nl-NL" b="1" err="1">
                <a:ea typeface="ＭＳ Ｐゴシック"/>
              </a:rPr>
              <a:t>depends</a:t>
            </a:r>
            <a:r>
              <a:rPr lang="nl-NL" altLang="nl-NL" b="1">
                <a:ea typeface="ＭＳ Ｐゴシック"/>
              </a:rPr>
              <a:t> on awareness</a:t>
            </a:r>
            <a:endParaRPr lang="nl-NL" altLang="nl-NL" b="1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0E061D4-B292-A81F-00FD-7D6099EE1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019" y="1618861"/>
            <a:ext cx="4308020" cy="2056085"/>
          </a:xfrm>
          <a:prstGeom prst="rect">
            <a:avLst/>
          </a:prstGeom>
        </p:spPr>
      </p:pic>
      <p:pic>
        <p:nvPicPr>
          <p:cNvPr id="7" name="Graphic 7" descr="Pijl-rechts met effen opvulling">
            <a:extLst>
              <a:ext uri="{FF2B5EF4-FFF2-40B4-BE49-F238E27FC236}">
                <a16:creationId xmlns:a16="http://schemas.microsoft.com/office/drawing/2014/main" id="{ADE643C1-3EEE-8294-5741-37225CC8CA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4204369" y="3817213"/>
            <a:ext cx="735262" cy="9144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959DCFC-2AB3-4430-AAAF-7009D96C0C2B}"/>
              </a:ext>
            </a:extLst>
          </p:cNvPr>
          <p:cNvGrpSpPr/>
          <p:nvPr/>
        </p:nvGrpSpPr>
        <p:grpSpPr>
          <a:xfrm>
            <a:off x="1767388" y="4883175"/>
            <a:ext cx="5609224" cy="1235697"/>
            <a:chOff x="1117398" y="4792909"/>
            <a:chExt cx="6525261" cy="1235697"/>
          </a:xfrm>
        </p:grpSpPr>
        <p:sp>
          <p:nvSpPr>
            <p:cNvPr id="9" name="Titel 1">
              <a:extLst>
                <a:ext uri="{FF2B5EF4-FFF2-40B4-BE49-F238E27FC236}">
                  <a16:creationId xmlns:a16="http://schemas.microsoft.com/office/drawing/2014/main" id="{A40349D8-6965-D478-E37D-5280C5E6BE4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17398" y="4935176"/>
              <a:ext cx="6525261" cy="817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2"/>
                  </a:solidFill>
                  <a:latin typeface="Myriad Pro"/>
                  <a:ea typeface="ＭＳ Ｐゴシック" charset="0"/>
                  <a:cs typeface="ＭＳ Ｐゴシック" charset="0"/>
                </a:defRPr>
              </a:lvl1pPr>
              <a:lvl2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2pPr>
              <a:lvl3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3pPr>
              <a:lvl4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4pPr>
              <a:lvl5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5pPr>
              <a:lvl6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6pPr>
              <a:lvl7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7pPr>
              <a:lvl8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8pPr>
              <a:lvl9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nl-NL" altLang="nl-NL" b="1">
                  <a:ea typeface="ＭＳ Ｐゴシック"/>
                </a:rPr>
                <a:t>Vaccine</a:t>
              </a:r>
              <a:endParaRPr lang="nl-NL" altLang="nl-NL" b="1"/>
            </a:p>
            <a:p>
              <a:pPr algn="ctr"/>
              <a:r>
                <a:rPr lang="nl-NL" altLang="nl-NL" b="1">
                  <a:ea typeface="ＭＳ Ｐゴシック"/>
                </a:rPr>
                <a:t> </a:t>
              </a:r>
              <a:r>
                <a:rPr lang="nl-NL" altLang="nl-NL" b="1" err="1">
                  <a:ea typeface="ＭＳ Ｐゴシック"/>
                </a:rPr>
                <a:t>implementation</a:t>
              </a:r>
              <a:endParaRPr lang="nl-NL" altLang="nl-NL" b="1"/>
            </a:p>
          </p:txBody>
        </p:sp>
        <p:sp>
          <p:nvSpPr>
            <p:cNvPr id="5" name="Graphic 10" descr="Naald met effen opvulling">
              <a:extLst>
                <a:ext uri="{FF2B5EF4-FFF2-40B4-BE49-F238E27FC236}">
                  <a16:creationId xmlns:a16="http://schemas.microsoft.com/office/drawing/2014/main" id="{C763D053-F4CD-7CE9-CD5B-4A27EAE6A533}"/>
                </a:ext>
              </a:extLst>
            </p:cNvPr>
            <p:cNvSpPr/>
            <p:nvPr/>
          </p:nvSpPr>
          <p:spPr>
            <a:xfrm>
              <a:off x="1935665" y="4792909"/>
              <a:ext cx="1244905" cy="1235697"/>
            </a:xfrm>
            <a:custGeom>
              <a:avLst/>
              <a:gdLst>
                <a:gd name="connsiteX0" fmla="*/ 930567 w 1244905"/>
                <a:gd name="connsiteY0" fmla="*/ 417048 h 1235697"/>
                <a:gd name="connsiteX1" fmla="*/ 877658 w 1244905"/>
                <a:gd name="connsiteY1" fmla="*/ 364531 h 1235697"/>
                <a:gd name="connsiteX2" fmla="*/ 834086 w 1244905"/>
                <a:gd name="connsiteY2" fmla="*/ 407780 h 1235697"/>
                <a:gd name="connsiteX3" fmla="*/ 886995 w 1244905"/>
                <a:gd name="connsiteY3" fmla="*/ 460297 h 1235697"/>
                <a:gd name="connsiteX4" fmla="*/ 837199 w 1244905"/>
                <a:gd name="connsiteY4" fmla="*/ 509725 h 1235697"/>
                <a:gd name="connsiteX5" fmla="*/ 784290 w 1244905"/>
                <a:gd name="connsiteY5" fmla="*/ 457208 h 1235697"/>
                <a:gd name="connsiteX6" fmla="*/ 740718 w 1244905"/>
                <a:gd name="connsiteY6" fmla="*/ 500458 h 1235697"/>
                <a:gd name="connsiteX7" fmla="*/ 793627 w 1244905"/>
                <a:gd name="connsiteY7" fmla="*/ 552975 h 1235697"/>
                <a:gd name="connsiteX8" fmla="*/ 743831 w 1244905"/>
                <a:gd name="connsiteY8" fmla="*/ 602403 h 1235697"/>
                <a:gd name="connsiteX9" fmla="*/ 690922 w 1244905"/>
                <a:gd name="connsiteY9" fmla="*/ 549885 h 1235697"/>
                <a:gd name="connsiteX10" fmla="*/ 647351 w 1244905"/>
                <a:gd name="connsiteY10" fmla="*/ 593135 h 1235697"/>
                <a:gd name="connsiteX11" fmla="*/ 700259 w 1244905"/>
                <a:gd name="connsiteY11" fmla="*/ 645652 h 1235697"/>
                <a:gd name="connsiteX12" fmla="*/ 652019 w 1244905"/>
                <a:gd name="connsiteY12" fmla="*/ 693535 h 1235697"/>
                <a:gd name="connsiteX13" fmla="*/ 546202 w 1244905"/>
                <a:gd name="connsiteY13" fmla="*/ 588501 h 1235697"/>
                <a:gd name="connsiteX14" fmla="*/ 871434 w 1244905"/>
                <a:gd name="connsiteY14" fmla="*/ 265675 h 1235697"/>
                <a:gd name="connsiteX15" fmla="*/ 977251 w 1244905"/>
                <a:gd name="connsiteY15" fmla="*/ 370709 h 1235697"/>
                <a:gd name="connsiteX16" fmla="*/ 930567 w 1244905"/>
                <a:gd name="connsiteY16" fmla="*/ 417048 h 1235697"/>
                <a:gd name="connsiteX17" fmla="*/ 1230900 w 1244905"/>
                <a:gd name="connsiteY17" fmla="*/ 199256 h 1235697"/>
                <a:gd name="connsiteX18" fmla="*/ 1044164 w 1244905"/>
                <a:gd name="connsiteY18" fmla="*/ 13902 h 1235697"/>
                <a:gd name="connsiteX19" fmla="*/ 978807 w 1244905"/>
                <a:gd name="connsiteY19" fmla="*/ 13902 h 1235697"/>
                <a:gd name="connsiteX20" fmla="*/ 978807 w 1244905"/>
                <a:gd name="connsiteY20" fmla="*/ 78776 h 1235697"/>
                <a:gd name="connsiteX21" fmla="*/ 1017710 w 1244905"/>
                <a:gd name="connsiteY21" fmla="*/ 117391 h 1235697"/>
                <a:gd name="connsiteX22" fmla="*/ 935235 w 1244905"/>
                <a:gd name="connsiteY22" fmla="*/ 199256 h 1235697"/>
                <a:gd name="connsiteX23" fmla="*/ 871434 w 1244905"/>
                <a:gd name="connsiteY23" fmla="*/ 135927 h 1235697"/>
                <a:gd name="connsiteX24" fmla="*/ 841867 w 1244905"/>
                <a:gd name="connsiteY24" fmla="*/ 106579 h 1235697"/>
                <a:gd name="connsiteX25" fmla="*/ 776510 w 1244905"/>
                <a:gd name="connsiteY25" fmla="*/ 106579 h 1235697"/>
                <a:gd name="connsiteX26" fmla="*/ 776510 w 1244905"/>
                <a:gd name="connsiteY26" fmla="*/ 171453 h 1235697"/>
                <a:gd name="connsiteX27" fmla="*/ 806076 w 1244905"/>
                <a:gd name="connsiteY27" fmla="*/ 200801 h 1235697"/>
                <a:gd name="connsiteX28" fmla="*/ 395257 w 1244905"/>
                <a:gd name="connsiteY28" fmla="*/ 608581 h 1235697"/>
                <a:gd name="connsiteX29" fmla="*/ 345461 w 1244905"/>
                <a:gd name="connsiteY29" fmla="*/ 725972 h 1235697"/>
                <a:gd name="connsiteX30" fmla="*/ 353242 w 1244905"/>
                <a:gd name="connsiteY30" fmla="*/ 776945 h 1235697"/>
                <a:gd name="connsiteX31" fmla="*/ 272323 w 1244905"/>
                <a:gd name="connsiteY31" fmla="*/ 857265 h 1235697"/>
                <a:gd name="connsiteX32" fmla="*/ 255206 w 1244905"/>
                <a:gd name="connsiteY32" fmla="*/ 939130 h 1235697"/>
                <a:gd name="connsiteX33" fmla="*/ 9337 w 1244905"/>
                <a:gd name="connsiteY33" fmla="*/ 1183180 h 1235697"/>
                <a:gd name="connsiteX34" fmla="*/ 9337 w 1244905"/>
                <a:gd name="connsiteY34" fmla="*/ 1226430 h 1235697"/>
                <a:gd name="connsiteX35" fmla="*/ 31123 w 1244905"/>
                <a:gd name="connsiteY35" fmla="*/ 1235698 h 1235697"/>
                <a:gd name="connsiteX36" fmla="*/ 52908 w 1244905"/>
                <a:gd name="connsiteY36" fmla="*/ 1226430 h 1235697"/>
                <a:gd name="connsiteX37" fmla="*/ 298777 w 1244905"/>
                <a:gd name="connsiteY37" fmla="*/ 982380 h 1235697"/>
                <a:gd name="connsiteX38" fmla="*/ 381252 w 1244905"/>
                <a:gd name="connsiteY38" fmla="*/ 965389 h 1235697"/>
                <a:gd name="connsiteX39" fmla="*/ 462171 w 1244905"/>
                <a:gd name="connsiteY39" fmla="*/ 885068 h 1235697"/>
                <a:gd name="connsiteX40" fmla="*/ 513523 w 1244905"/>
                <a:gd name="connsiteY40" fmla="*/ 892792 h 1235697"/>
                <a:gd name="connsiteX41" fmla="*/ 631789 w 1244905"/>
                <a:gd name="connsiteY41" fmla="*/ 843364 h 1235697"/>
                <a:gd name="connsiteX42" fmla="*/ 1042608 w 1244905"/>
                <a:gd name="connsiteY42" fmla="*/ 435583 h 1235697"/>
                <a:gd name="connsiteX43" fmla="*/ 1072175 w 1244905"/>
                <a:gd name="connsiteY43" fmla="*/ 464931 h 1235697"/>
                <a:gd name="connsiteX44" fmla="*/ 1104853 w 1244905"/>
                <a:gd name="connsiteY44" fmla="*/ 478833 h 1235697"/>
                <a:gd name="connsiteX45" fmla="*/ 1137532 w 1244905"/>
                <a:gd name="connsiteY45" fmla="*/ 464931 h 1235697"/>
                <a:gd name="connsiteX46" fmla="*/ 1137532 w 1244905"/>
                <a:gd name="connsiteY46" fmla="*/ 400057 h 1235697"/>
                <a:gd name="connsiteX47" fmla="*/ 1107965 w 1244905"/>
                <a:gd name="connsiteY47" fmla="*/ 370709 h 1235697"/>
                <a:gd name="connsiteX48" fmla="*/ 1044164 w 1244905"/>
                <a:gd name="connsiteY48" fmla="*/ 307380 h 1235697"/>
                <a:gd name="connsiteX49" fmla="*/ 1126639 w 1244905"/>
                <a:gd name="connsiteY49" fmla="*/ 225515 h 1235697"/>
                <a:gd name="connsiteX50" fmla="*/ 1165542 w 1244905"/>
                <a:gd name="connsiteY50" fmla="*/ 264130 h 1235697"/>
                <a:gd name="connsiteX51" fmla="*/ 1198221 w 1244905"/>
                <a:gd name="connsiteY51" fmla="*/ 278032 h 1235697"/>
                <a:gd name="connsiteX52" fmla="*/ 1230900 w 1244905"/>
                <a:gd name="connsiteY52" fmla="*/ 264130 h 1235697"/>
                <a:gd name="connsiteX53" fmla="*/ 1230900 w 1244905"/>
                <a:gd name="connsiteY53" fmla="*/ 199256 h 123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244905" h="1235697">
                  <a:moveTo>
                    <a:pt x="930567" y="417048"/>
                  </a:moveTo>
                  <a:lnTo>
                    <a:pt x="877658" y="364531"/>
                  </a:lnTo>
                  <a:lnTo>
                    <a:pt x="834086" y="407780"/>
                  </a:lnTo>
                  <a:lnTo>
                    <a:pt x="886995" y="460297"/>
                  </a:lnTo>
                  <a:lnTo>
                    <a:pt x="837199" y="509725"/>
                  </a:lnTo>
                  <a:lnTo>
                    <a:pt x="784290" y="457208"/>
                  </a:lnTo>
                  <a:lnTo>
                    <a:pt x="740718" y="500458"/>
                  </a:lnTo>
                  <a:lnTo>
                    <a:pt x="793627" y="552975"/>
                  </a:lnTo>
                  <a:lnTo>
                    <a:pt x="743831" y="602403"/>
                  </a:lnTo>
                  <a:lnTo>
                    <a:pt x="690922" y="549885"/>
                  </a:lnTo>
                  <a:lnTo>
                    <a:pt x="647351" y="593135"/>
                  </a:lnTo>
                  <a:lnTo>
                    <a:pt x="700259" y="645652"/>
                  </a:lnTo>
                  <a:lnTo>
                    <a:pt x="652019" y="693535"/>
                  </a:lnTo>
                  <a:lnTo>
                    <a:pt x="546202" y="588501"/>
                  </a:lnTo>
                  <a:lnTo>
                    <a:pt x="871434" y="265675"/>
                  </a:lnTo>
                  <a:lnTo>
                    <a:pt x="977251" y="370709"/>
                  </a:lnTo>
                  <a:lnTo>
                    <a:pt x="930567" y="417048"/>
                  </a:lnTo>
                  <a:close/>
                  <a:moveTo>
                    <a:pt x="1230900" y="199256"/>
                  </a:moveTo>
                  <a:lnTo>
                    <a:pt x="1044164" y="13902"/>
                  </a:lnTo>
                  <a:cubicBezTo>
                    <a:pt x="1025491" y="-4634"/>
                    <a:pt x="995924" y="-4634"/>
                    <a:pt x="978807" y="13902"/>
                  </a:cubicBezTo>
                  <a:cubicBezTo>
                    <a:pt x="960133" y="32437"/>
                    <a:pt x="960133" y="61785"/>
                    <a:pt x="978807" y="78776"/>
                  </a:cubicBezTo>
                  <a:lnTo>
                    <a:pt x="1017710" y="117391"/>
                  </a:lnTo>
                  <a:lnTo>
                    <a:pt x="935235" y="199256"/>
                  </a:lnTo>
                  <a:lnTo>
                    <a:pt x="871434" y="135927"/>
                  </a:lnTo>
                  <a:lnTo>
                    <a:pt x="841867" y="106579"/>
                  </a:lnTo>
                  <a:cubicBezTo>
                    <a:pt x="823193" y="88043"/>
                    <a:pt x="793627" y="88043"/>
                    <a:pt x="776510" y="106579"/>
                  </a:cubicBezTo>
                  <a:cubicBezTo>
                    <a:pt x="757836" y="125114"/>
                    <a:pt x="757836" y="154462"/>
                    <a:pt x="776510" y="171453"/>
                  </a:cubicBezTo>
                  <a:lnTo>
                    <a:pt x="806076" y="200801"/>
                  </a:lnTo>
                  <a:lnTo>
                    <a:pt x="395257" y="608581"/>
                  </a:lnTo>
                  <a:cubicBezTo>
                    <a:pt x="364135" y="639474"/>
                    <a:pt x="345461" y="681178"/>
                    <a:pt x="345461" y="725972"/>
                  </a:cubicBezTo>
                  <a:cubicBezTo>
                    <a:pt x="345461" y="742963"/>
                    <a:pt x="348573" y="759954"/>
                    <a:pt x="353242" y="776945"/>
                  </a:cubicBezTo>
                  <a:lnTo>
                    <a:pt x="272323" y="857265"/>
                  </a:lnTo>
                  <a:cubicBezTo>
                    <a:pt x="250537" y="878890"/>
                    <a:pt x="244313" y="911327"/>
                    <a:pt x="255206" y="939130"/>
                  </a:cubicBezTo>
                  <a:lnTo>
                    <a:pt x="9337" y="1183180"/>
                  </a:lnTo>
                  <a:cubicBezTo>
                    <a:pt x="-3112" y="1195537"/>
                    <a:pt x="-3112" y="1214073"/>
                    <a:pt x="9337" y="1226430"/>
                  </a:cubicBezTo>
                  <a:cubicBezTo>
                    <a:pt x="15561" y="1232608"/>
                    <a:pt x="23342" y="1235698"/>
                    <a:pt x="31123" y="1235698"/>
                  </a:cubicBezTo>
                  <a:cubicBezTo>
                    <a:pt x="38903" y="1235698"/>
                    <a:pt x="46684" y="1232608"/>
                    <a:pt x="52908" y="1226430"/>
                  </a:cubicBezTo>
                  <a:lnTo>
                    <a:pt x="298777" y="982380"/>
                  </a:lnTo>
                  <a:cubicBezTo>
                    <a:pt x="326788" y="993192"/>
                    <a:pt x="359466" y="987013"/>
                    <a:pt x="381252" y="965389"/>
                  </a:cubicBezTo>
                  <a:lnTo>
                    <a:pt x="462171" y="885068"/>
                  </a:lnTo>
                  <a:cubicBezTo>
                    <a:pt x="479288" y="889702"/>
                    <a:pt x="496406" y="892792"/>
                    <a:pt x="513523" y="892792"/>
                  </a:cubicBezTo>
                  <a:cubicBezTo>
                    <a:pt x="557095" y="892792"/>
                    <a:pt x="599111" y="877345"/>
                    <a:pt x="631789" y="843364"/>
                  </a:cubicBezTo>
                  <a:lnTo>
                    <a:pt x="1042608" y="435583"/>
                  </a:lnTo>
                  <a:lnTo>
                    <a:pt x="1072175" y="464931"/>
                  </a:lnTo>
                  <a:cubicBezTo>
                    <a:pt x="1081511" y="474199"/>
                    <a:pt x="1093960" y="478833"/>
                    <a:pt x="1104853" y="478833"/>
                  </a:cubicBezTo>
                  <a:cubicBezTo>
                    <a:pt x="1115746" y="478833"/>
                    <a:pt x="1128195" y="474199"/>
                    <a:pt x="1137532" y="464931"/>
                  </a:cubicBezTo>
                  <a:cubicBezTo>
                    <a:pt x="1156206" y="446396"/>
                    <a:pt x="1156206" y="417048"/>
                    <a:pt x="1137532" y="400057"/>
                  </a:cubicBezTo>
                  <a:lnTo>
                    <a:pt x="1107965" y="370709"/>
                  </a:lnTo>
                  <a:lnTo>
                    <a:pt x="1044164" y="307380"/>
                  </a:lnTo>
                  <a:lnTo>
                    <a:pt x="1126639" y="225515"/>
                  </a:lnTo>
                  <a:lnTo>
                    <a:pt x="1165542" y="264130"/>
                  </a:lnTo>
                  <a:cubicBezTo>
                    <a:pt x="1174879" y="273398"/>
                    <a:pt x="1187328" y="278032"/>
                    <a:pt x="1198221" y="278032"/>
                  </a:cubicBezTo>
                  <a:cubicBezTo>
                    <a:pt x="1209114" y="278032"/>
                    <a:pt x="1221563" y="273398"/>
                    <a:pt x="1230900" y="264130"/>
                  </a:cubicBezTo>
                  <a:cubicBezTo>
                    <a:pt x="1249574" y="245595"/>
                    <a:pt x="1249574" y="217792"/>
                    <a:pt x="1230900" y="199256"/>
                  </a:cubicBezTo>
                  <a:close/>
                </a:path>
              </a:pathLst>
            </a:custGeom>
            <a:solidFill>
              <a:srgbClr val="004D9A"/>
            </a:solidFill>
            <a:ln w="15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70360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83FBC72B-996D-4A1E-2A08-F3F94D3B6D3A}"/>
              </a:ext>
            </a:extLst>
          </p:cNvPr>
          <p:cNvSpPr txBox="1"/>
          <p:nvPr/>
        </p:nvSpPr>
        <p:spPr>
          <a:xfrm rot="21600000">
            <a:off x="3361191" y="3251013"/>
            <a:ext cx="4579652" cy="609600"/>
          </a:xfrm>
          <a:prstGeom prst="rect">
            <a:avLst/>
          </a:prstGeom>
        </p:spPr>
        <p:txBody>
          <a:bodyPr lIns="0" tIns="21600" rIns="0" bIns="0" rtlCol="0" anchor="t"/>
          <a:lstStyle/>
          <a:p>
            <a:pPr algn="l">
              <a:lnSpc>
                <a:spcPts val="2400"/>
              </a:lnSpc>
            </a:pPr>
            <a:r>
              <a:rPr lang="en-US" sz="1500" b="0" i="0" spc="150">
                <a:solidFill>
                  <a:srgbClr val="000000">
                    <a:alpha val="100000"/>
                  </a:srgbClr>
                </a:solidFill>
                <a:latin typeface="Lato"/>
              </a:rPr>
              <a:t>99% of RSV-associated deaths occur in LMIC, mostly out of hospital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54EA9A2A-473E-1666-45B1-2886DB22FB6E}"/>
              </a:ext>
            </a:extLst>
          </p:cNvPr>
          <p:cNvSpPr txBox="1"/>
          <p:nvPr/>
        </p:nvSpPr>
        <p:spPr>
          <a:xfrm rot="21600000">
            <a:off x="915457" y="2103916"/>
            <a:ext cx="3731475" cy="4000500"/>
          </a:xfrm>
          <a:prstGeom prst="rect">
            <a:avLst/>
          </a:prstGeom>
        </p:spPr>
        <p:txBody>
          <a:bodyPr lIns="0" tIns="32400" rIns="0" bIns="0" rtlCol="0" anchor="t"/>
          <a:lstStyle/>
          <a:p>
            <a:pPr algn="l">
              <a:lnSpc>
                <a:spcPts val="3150"/>
              </a:lnSpc>
            </a:pPr>
            <a:r>
              <a:rPr lang="en-US" sz="2250" b="0" i="0" spc="75">
                <a:solidFill>
                  <a:srgbClr val="FF8F05">
                    <a:alpha val="100000"/>
                  </a:srgbClr>
                </a:solidFill>
                <a:latin typeface="Lato"/>
              </a:rPr>
              <a:t>What</a:t>
            </a:r>
          </a:p>
          <a:p>
            <a:pPr algn="l">
              <a:lnSpc>
                <a:spcPts val="3150"/>
              </a:lnSpc>
            </a:pPr>
            <a:endParaRPr lang="en-US" sz="2250" b="0" i="0" spc="75">
              <a:solidFill>
                <a:srgbClr val="FF8F05">
                  <a:alpha val="100000"/>
                </a:srgbClr>
              </a:solidFill>
              <a:latin typeface="Lato"/>
            </a:endParaRPr>
          </a:p>
          <a:p>
            <a:pPr algn="l">
              <a:lnSpc>
                <a:spcPts val="3150"/>
              </a:lnSpc>
            </a:pPr>
            <a:endParaRPr lang="en-US" sz="2250" b="0" i="0" spc="75">
              <a:solidFill>
                <a:srgbClr val="FF8F05">
                  <a:alpha val="100000"/>
                </a:srgbClr>
              </a:solidFill>
              <a:latin typeface="Lato"/>
            </a:endParaRPr>
          </a:p>
          <a:p>
            <a:pPr algn="l">
              <a:lnSpc>
                <a:spcPts val="3150"/>
              </a:lnSpc>
            </a:pPr>
            <a:r>
              <a:rPr lang="en-US" sz="2250" b="0" i="0" spc="75">
                <a:solidFill>
                  <a:srgbClr val="FF8F05">
                    <a:alpha val="100000"/>
                  </a:srgbClr>
                </a:solidFill>
                <a:latin typeface="Lato"/>
              </a:rPr>
              <a:t>Where</a:t>
            </a:r>
          </a:p>
          <a:p>
            <a:pPr algn="l">
              <a:lnSpc>
                <a:spcPts val="3150"/>
              </a:lnSpc>
            </a:pPr>
            <a:endParaRPr lang="en-US" sz="2250" b="0" i="0" spc="75">
              <a:solidFill>
                <a:srgbClr val="FF8F05">
                  <a:alpha val="100000"/>
                </a:srgbClr>
              </a:solidFill>
              <a:latin typeface="Lato"/>
            </a:endParaRPr>
          </a:p>
          <a:p>
            <a:pPr algn="l">
              <a:lnSpc>
                <a:spcPts val="3150"/>
              </a:lnSpc>
            </a:pPr>
            <a:endParaRPr lang="en-US" sz="2250" b="0" i="0" spc="75">
              <a:solidFill>
                <a:srgbClr val="FF8F05">
                  <a:alpha val="100000"/>
                </a:srgbClr>
              </a:solidFill>
              <a:latin typeface="Lato"/>
            </a:endParaRPr>
          </a:p>
          <a:p>
            <a:pPr algn="l">
              <a:lnSpc>
                <a:spcPts val="3150"/>
              </a:lnSpc>
            </a:pPr>
            <a:r>
              <a:rPr lang="en-US" sz="2250" b="0" i="0" spc="75">
                <a:solidFill>
                  <a:srgbClr val="FF8F05">
                    <a:alpha val="100000"/>
                  </a:srgbClr>
                </a:solidFill>
                <a:latin typeface="Lato"/>
              </a:rPr>
              <a:t>Who</a:t>
            </a:r>
          </a:p>
          <a:p>
            <a:pPr algn="l">
              <a:lnSpc>
                <a:spcPts val="3150"/>
              </a:lnSpc>
            </a:pPr>
            <a:endParaRPr lang="en-US" sz="2250" b="0" i="0" spc="75">
              <a:solidFill>
                <a:srgbClr val="FF8F05">
                  <a:alpha val="100000"/>
                </a:srgbClr>
              </a:solidFill>
              <a:latin typeface="Lato"/>
            </a:endParaRPr>
          </a:p>
          <a:p>
            <a:pPr>
              <a:lnSpc>
                <a:spcPts val="3150"/>
              </a:lnSpc>
            </a:pPr>
            <a:endParaRPr lang="en-US" sz="2250" spc="75">
              <a:solidFill>
                <a:srgbClr val="FF8F05">
                  <a:alpha val="100000"/>
                </a:srgbClr>
              </a:solidFill>
              <a:latin typeface="Lato"/>
            </a:endParaRPr>
          </a:p>
          <a:p>
            <a:pPr algn="l">
              <a:lnSpc>
                <a:spcPts val="3150"/>
              </a:lnSpc>
            </a:pPr>
            <a:r>
              <a:rPr lang="en-US" sz="2250" spc="75">
                <a:solidFill>
                  <a:srgbClr val="004D9A"/>
                </a:solidFill>
                <a:latin typeface="Lato"/>
              </a:rPr>
              <a:t>Next</a:t>
            </a:r>
            <a:endParaRPr lang="en-US" sz="2250" b="0" i="0" spc="75">
              <a:solidFill>
                <a:srgbClr val="004D9A"/>
              </a:solidFill>
              <a:latin typeface="Lato"/>
            </a:endParaRPr>
          </a:p>
          <a:p>
            <a:pPr algn="l">
              <a:lnSpc>
                <a:spcPts val="3150"/>
              </a:lnSpc>
            </a:pPr>
            <a:endParaRPr lang="en-US" sz="2250" b="0" i="0" spc="75">
              <a:solidFill>
                <a:srgbClr val="FF8F05">
                  <a:alpha val="100000"/>
                </a:srgbClr>
              </a:solidFill>
              <a:latin typeface="Lato"/>
            </a:endParaRPr>
          </a:p>
          <a:p>
            <a:pPr>
              <a:lnSpc>
                <a:spcPts val="3150"/>
              </a:lnSpc>
            </a:pPr>
            <a:endParaRPr lang="en-US" sz="2250" spc="75">
              <a:solidFill>
                <a:srgbClr val="FF8F05">
                  <a:alpha val="100000"/>
                </a:srgbClr>
              </a:solidFill>
              <a:latin typeface="Lato"/>
            </a:endParaRPr>
          </a:p>
          <a:p>
            <a:pPr>
              <a:lnSpc>
                <a:spcPts val="3150"/>
              </a:lnSpc>
            </a:pPr>
            <a:endParaRPr lang="en-US" sz="2250" spc="75">
              <a:solidFill>
                <a:srgbClr val="FF8F05">
                  <a:alpha val="100000"/>
                </a:srgbClr>
              </a:solidFill>
              <a:latin typeface="Lato"/>
            </a:endParaRPr>
          </a:p>
          <a:p>
            <a:pPr>
              <a:lnSpc>
                <a:spcPts val="3150"/>
              </a:lnSpc>
            </a:pPr>
            <a:endParaRPr lang="en-US" sz="2250" spc="75">
              <a:solidFill>
                <a:srgbClr val="FF8F05">
                  <a:alpha val="100000"/>
                </a:srgbClr>
              </a:solidFill>
              <a:latin typeface="Lato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E7B3D145-BD9F-0A0B-FA29-32AC1721FEF9}"/>
              </a:ext>
            </a:extLst>
          </p:cNvPr>
          <p:cNvSpPr txBox="1"/>
          <p:nvPr/>
        </p:nvSpPr>
        <p:spPr>
          <a:xfrm rot="21600000">
            <a:off x="3389765" y="4394013"/>
            <a:ext cx="5098485" cy="609600"/>
          </a:xfrm>
          <a:prstGeom prst="rect">
            <a:avLst/>
          </a:prstGeom>
        </p:spPr>
        <p:txBody>
          <a:bodyPr lIns="0" tIns="21600" rIns="0" bIns="0" rtlCol="0" anchor="t"/>
          <a:lstStyle/>
          <a:p>
            <a:pPr algn="l">
              <a:lnSpc>
                <a:spcPts val="2400"/>
              </a:lnSpc>
            </a:pPr>
            <a:r>
              <a:rPr lang="en-US" sz="1500" b="0" i="0" spc="150">
                <a:solidFill>
                  <a:srgbClr val="000000">
                    <a:alpha val="100000"/>
                  </a:srgbClr>
                </a:solidFill>
                <a:latin typeface="Lato"/>
              </a:rPr>
              <a:t>Children with severe RSV: the </a:t>
            </a:r>
            <a:r>
              <a:rPr lang="en-US" sz="1500" spc="150">
                <a:solidFill>
                  <a:srgbClr val="000000">
                    <a:alpha val="100000"/>
                  </a:srgbClr>
                </a:solidFill>
                <a:latin typeface="Lato"/>
              </a:rPr>
              <a:t>majority</a:t>
            </a:r>
            <a:r>
              <a:rPr lang="en-US" sz="1500" b="0" i="0" spc="150">
                <a:solidFill>
                  <a:srgbClr val="000000">
                    <a:alpha val="100000"/>
                  </a:srgbClr>
                </a:solidFill>
                <a:latin typeface="Lato"/>
              </a:rPr>
              <a:t> is &lt;6 months of age.</a:t>
            </a:r>
          </a:p>
        </p:txBody>
      </p:sp>
      <p:grpSp>
        <p:nvGrpSpPr>
          <p:cNvPr id="8" name="Group 9">
            <a:extLst>
              <a:ext uri="{FF2B5EF4-FFF2-40B4-BE49-F238E27FC236}">
                <a16:creationId xmlns:a16="http://schemas.microsoft.com/office/drawing/2014/main" id="{0E9AF75C-9394-9760-756C-BB052BA32BCE}"/>
              </a:ext>
            </a:extLst>
          </p:cNvPr>
          <p:cNvGrpSpPr/>
          <p:nvPr/>
        </p:nvGrpSpPr>
        <p:grpSpPr>
          <a:xfrm rot="21600000">
            <a:off x="2501370" y="3243792"/>
            <a:ext cx="561975" cy="666750"/>
            <a:chOff x="1976438" y="2905125"/>
            <a:chExt cx="561975" cy="66675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647FDA1-86A0-C02B-E510-68A33514A700}"/>
                </a:ext>
              </a:extLst>
            </p:cNvPr>
            <p:cNvSpPr/>
            <p:nvPr/>
          </p:nvSpPr>
          <p:spPr>
            <a:xfrm>
              <a:off x="1976438" y="2905125"/>
              <a:ext cx="561975" cy="666750"/>
            </a:xfrm>
            <a:custGeom>
              <a:avLst/>
              <a:gdLst/>
              <a:ahLst/>
              <a:cxnLst/>
              <a:rect l="0" t="0" r="0" b="0"/>
              <a:pathLst>
                <a:path w="259175" h="304800">
                  <a:moveTo>
                    <a:pt x="230876" y="34052"/>
                  </a:moveTo>
                  <a:cubicBezTo>
                    <a:pt x="248622" y="57464"/>
                    <a:pt x="259175" y="86649"/>
                    <a:pt x="259175" y="118310"/>
                  </a:cubicBezTo>
                  <a:cubicBezTo>
                    <a:pt x="259175" y="191138"/>
                    <a:pt x="203406" y="250936"/>
                    <a:pt x="132197" y="257327"/>
                  </a:cubicBezTo>
                  <a:lnTo>
                    <a:pt x="132197" y="275520"/>
                  </a:lnTo>
                  <a:lnTo>
                    <a:pt x="170202" y="275520"/>
                  </a:lnTo>
                  <a:lnTo>
                    <a:pt x="170202" y="304800"/>
                  </a:lnTo>
                  <a:lnTo>
                    <a:pt x="86296" y="304800"/>
                  </a:lnTo>
                  <a:lnTo>
                    <a:pt x="86296" y="275501"/>
                  </a:lnTo>
                  <a:lnTo>
                    <a:pt x="120339" y="275501"/>
                  </a:lnTo>
                  <a:lnTo>
                    <a:pt x="120339" y="257889"/>
                  </a:lnTo>
                  <a:cubicBezTo>
                    <a:pt x="120091" y="257889"/>
                    <a:pt x="119834" y="257918"/>
                    <a:pt x="119567" y="257918"/>
                  </a:cubicBezTo>
                  <a:cubicBezTo>
                    <a:pt x="70999" y="257918"/>
                    <a:pt x="28251" y="233096"/>
                    <a:pt x="3248" y="195482"/>
                  </a:cubicBezTo>
                  <a:lnTo>
                    <a:pt x="3381" y="195358"/>
                  </a:lnTo>
                  <a:lnTo>
                    <a:pt x="1353" y="192576"/>
                  </a:lnTo>
                  <a:lnTo>
                    <a:pt x="16869" y="181289"/>
                  </a:lnTo>
                  <a:cubicBezTo>
                    <a:pt x="6163" y="163335"/>
                    <a:pt x="0" y="142361"/>
                    <a:pt x="0" y="119958"/>
                  </a:cubicBezTo>
                  <a:cubicBezTo>
                    <a:pt x="-10" y="53731"/>
                    <a:pt x="53702" y="0"/>
                    <a:pt x="119939" y="0"/>
                  </a:cubicBezTo>
                  <a:cubicBezTo>
                    <a:pt x="156334" y="0"/>
                    <a:pt x="188909" y="16240"/>
                    <a:pt x="210922" y="41834"/>
                  </a:cubicBezTo>
                  <a:lnTo>
                    <a:pt x="227857" y="29432"/>
                  </a:lnTo>
                  <a:lnTo>
                    <a:pt x="231096" y="33842"/>
                  </a:lnTo>
                  <a:lnTo>
                    <a:pt x="229352" y="35100"/>
                  </a:lnTo>
                  <a:lnTo>
                    <a:pt x="230876" y="34052"/>
                  </a:lnTo>
                  <a:close/>
                  <a:moveTo>
                    <a:pt x="211026" y="124939"/>
                  </a:moveTo>
                  <a:cubicBezTo>
                    <a:pt x="211026" y="124939"/>
                    <a:pt x="207635" y="120739"/>
                    <a:pt x="205778" y="120215"/>
                  </a:cubicBezTo>
                  <a:cubicBezTo>
                    <a:pt x="203949" y="119682"/>
                    <a:pt x="184547" y="111290"/>
                    <a:pt x="183480" y="111290"/>
                  </a:cubicBezTo>
                  <a:cubicBezTo>
                    <a:pt x="182442" y="111290"/>
                    <a:pt x="181118" y="112347"/>
                    <a:pt x="181118" y="113395"/>
                  </a:cubicBezTo>
                  <a:cubicBezTo>
                    <a:pt x="181118" y="114443"/>
                    <a:pt x="183737" y="117596"/>
                    <a:pt x="187166" y="120739"/>
                  </a:cubicBezTo>
                  <a:cubicBezTo>
                    <a:pt x="190557" y="123892"/>
                    <a:pt x="190557" y="119424"/>
                    <a:pt x="191891" y="118120"/>
                  </a:cubicBezTo>
                  <a:cubicBezTo>
                    <a:pt x="193177" y="116805"/>
                    <a:pt x="199225" y="123892"/>
                    <a:pt x="196339" y="126502"/>
                  </a:cubicBezTo>
                  <a:cubicBezTo>
                    <a:pt x="193472" y="129102"/>
                    <a:pt x="185061" y="135417"/>
                    <a:pt x="180880" y="138303"/>
                  </a:cubicBezTo>
                  <a:cubicBezTo>
                    <a:pt x="176670" y="141189"/>
                    <a:pt x="169335" y="140132"/>
                    <a:pt x="169335" y="137255"/>
                  </a:cubicBezTo>
                  <a:cubicBezTo>
                    <a:pt x="169335" y="134379"/>
                    <a:pt x="165945" y="133064"/>
                    <a:pt x="165640" y="129921"/>
                  </a:cubicBezTo>
                  <a:cubicBezTo>
                    <a:pt x="165402" y="126768"/>
                    <a:pt x="160401" y="126511"/>
                    <a:pt x="156753" y="119158"/>
                  </a:cubicBezTo>
                  <a:cubicBezTo>
                    <a:pt x="153057" y="111824"/>
                    <a:pt x="153591" y="112605"/>
                    <a:pt x="153591" y="113662"/>
                  </a:cubicBezTo>
                  <a:cubicBezTo>
                    <a:pt x="153591" y="114719"/>
                    <a:pt x="154905" y="121787"/>
                    <a:pt x="157524" y="126502"/>
                  </a:cubicBezTo>
                  <a:cubicBezTo>
                    <a:pt x="160144" y="131216"/>
                    <a:pt x="162496" y="133836"/>
                    <a:pt x="165640" y="138303"/>
                  </a:cubicBezTo>
                  <a:cubicBezTo>
                    <a:pt x="168812" y="142761"/>
                    <a:pt x="171431" y="147476"/>
                    <a:pt x="173279" y="147476"/>
                  </a:cubicBezTo>
                  <a:cubicBezTo>
                    <a:pt x="175098" y="147476"/>
                    <a:pt x="183490" y="144609"/>
                    <a:pt x="183490" y="144609"/>
                  </a:cubicBezTo>
                  <a:cubicBezTo>
                    <a:pt x="183490" y="144609"/>
                    <a:pt x="181385" y="155096"/>
                    <a:pt x="173545" y="161401"/>
                  </a:cubicBezTo>
                  <a:cubicBezTo>
                    <a:pt x="165668" y="167688"/>
                    <a:pt x="168297" y="170040"/>
                    <a:pt x="162249" y="177641"/>
                  </a:cubicBezTo>
                  <a:cubicBezTo>
                    <a:pt x="156220" y="185271"/>
                    <a:pt x="163020" y="182632"/>
                    <a:pt x="162011" y="192586"/>
                  </a:cubicBezTo>
                  <a:cubicBezTo>
                    <a:pt x="160944" y="202559"/>
                    <a:pt x="159906" y="198872"/>
                    <a:pt x="150714" y="204921"/>
                  </a:cubicBezTo>
                  <a:cubicBezTo>
                    <a:pt x="141532" y="210960"/>
                    <a:pt x="144951" y="209893"/>
                    <a:pt x="144161" y="213836"/>
                  </a:cubicBezTo>
                  <a:cubicBezTo>
                    <a:pt x="143389" y="217770"/>
                    <a:pt x="123711" y="223018"/>
                    <a:pt x="122653" y="223276"/>
                  </a:cubicBezTo>
                  <a:cubicBezTo>
                    <a:pt x="121615" y="223533"/>
                    <a:pt x="119510" y="223018"/>
                    <a:pt x="119510" y="218818"/>
                  </a:cubicBezTo>
                  <a:cubicBezTo>
                    <a:pt x="119510" y="214617"/>
                    <a:pt x="115843" y="210960"/>
                    <a:pt x="113738" y="204664"/>
                  </a:cubicBezTo>
                  <a:cubicBezTo>
                    <a:pt x="111643" y="198358"/>
                    <a:pt x="110071" y="198882"/>
                    <a:pt x="109804" y="195224"/>
                  </a:cubicBezTo>
                  <a:cubicBezTo>
                    <a:pt x="109547" y="191538"/>
                    <a:pt x="110328" y="192072"/>
                    <a:pt x="111890" y="186566"/>
                  </a:cubicBezTo>
                  <a:cubicBezTo>
                    <a:pt x="113471" y="181061"/>
                    <a:pt x="111890" y="183404"/>
                    <a:pt x="110319" y="180537"/>
                  </a:cubicBezTo>
                  <a:cubicBezTo>
                    <a:pt x="108737" y="177641"/>
                    <a:pt x="102184" y="168459"/>
                    <a:pt x="101937" y="163230"/>
                  </a:cubicBezTo>
                  <a:cubicBezTo>
                    <a:pt x="101670" y="157972"/>
                    <a:pt x="95641" y="163478"/>
                    <a:pt x="93545" y="160344"/>
                  </a:cubicBezTo>
                  <a:cubicBezTo>
                    <a:pt x="91440" y="157201"/>
                    <a:pt x="87773" y="159553"/>
                    <a:pt x="84887" y="158772"/>
                  </a:cubicBezTo>
                  <a:cubicBezTo>
                    <a:pt x="82001" y="157982"/>
                    <a:pt x="76238" y="159534"/>
                    <a:pt x="72819" y="160068"/>
                  </a:cubicBezTo>
                  <a:cubicBezTo>
                    <a:pt x="69399" y="160620"/>
                    <a:pt x="67580" y="160068"/>
                    <a:pt x="64437" y="157201"/>
                  </a:cubicBezTo>
                  <a:cubicBezTo>
                    <a:pt x="61284" y="154315"/>
                    <a:pt x="60503" y="154038"/>
                    <a:pt x="55788" y="146180"/>
                  </a:cubicBezTo>
                  <a:cubicBezTo>
                    <a:pt x="51064" y="138313"/>
                    <a:pt x="52378" y="140665"/>
                    <a:pt x="54216" y="137531"/>
                  </a:cubicBezTo>
                  <a:cubicBezTo>
                    <a:pt x="56055" y="134369"/>
                    <a:pt x="54216" y="126511"/>
                    <a:pt x="54740" y="125463"/>
                  </a:cubicBezTo>
                  <a:cubicBezTo>
                    <a:pt x="55255" y="124416"/>
                    <a:pt x="55531" y="116034"/>
                    <a:pt x="59455" y="113662"/>
                  </a:cubicBezTo>
                  <a:cubicBezTo>
                    <a:pt x="63398" y="111290"/>
                    <a:pt x="65227" y="110509"/>
                    <a:pt x="65494" y="107099"/>
                  </a:cubicBezTo>
                  <a:cubicBezTo>
                    <a:pt x="65751" y="103689"/>
                    <a:pt x="69428" y="102899"/>
                    <a:pt x="71257" y="100022"/>
                  </a:cubicBezTo>
                  <a:cubicBezTo>
                    <a:pt x="73095" y="97136"/>
                    <a:pt x="75200" y="96869"/>
                    <a:pt x="76505" y="96869"/>
                  </a:cubicBezTo>
                  <a:cubicBezTo>
                    <a:pt x="77819" y="96869"/>
                    <a:pt x="82277" y="95298"/>
                    <a:pt x="86735" y="92945"/>
                  </a:cubicBezTo>
                  <a:cubicBezTo>
                    <a:pt x="91192" y="90583"/>
                    <a:pt x="94336" y="92945"/>
                    <a:pt x="97222" y="92678"/>
                  </a:cubicBezTo>
                  <a:cubicBezTo>
                    <a:pt x="100108" y="92431"/>
                    <a:pt x="101946" y="92678"/>
                    <a:pt x="103508" y="92431"/>
                  </a:cubicBezTo>
                  <a:cubicBezTo>
                    <a:pt x="105089" y="92173"/>
                    <a:pt x="107185" y="96631"/>
                    <a:pt x="107185" y="98727"/>
                  </a:cubicBezTo>
                  <a:cubicBezTo>
                    <a:pt x="107185" y="100813"/>
                    <a:pt x="111643" y="100298"/>
                    <a:pt x="115043" y="102918"/>
                  </a:cubicBezTo>
                  <a:cubicBezTo>
                    <a:pt x="118453" y="105556"/>
                    <a:pt x="121082" y="103975"/>
                    <a:pt x="125797" y="106070"/>
                  </a:cubicBezTo>
                  <a:cubicBezTo>
                    <a:pt x="130512" y="108175"/>
                    <a:pt x="131836" y="103194"/>
                    <a:pt x="133931" y="102918"/>
                  </a:cubicBezTo>
                  <a:cubicBezTo>
                    <a:pt x="136036" y="102660"/>
                    <a:pt x="139960" y="105023"/>
                    <a:pt x="144399" y="104508"/>
                  </a:cubicBezTo>
                  <a:cubicBezTo>
                    <a:pt x="148885" y="103975"/>
                    <a:pt x="151743" y="103718"/>
                    <a:pt x="152800" y="102918"/>
                  </a:cubicBezTo>
                  <a:cubicBezTo>
                    <a:pt x="153838" y="102137"/>
                    <a:pt x="154381" y="98193"/>
                    <a:pt x="154381" y="94783"/>
                  </a:cubicBezTo>
                  <a:cubicBezTo>
                    <a:pt x="154381" y="91392"/>
                    <a:pt x="149409" y="95317"/>
                    <a:pt x="147295" y="94526"/>
                  </a:cubicBezTo>
                  <a:cubicBezTo>
                    <a:pt x="145199" y="93745"/>
                    <a:pt x="143618" y="94012"/>
                    <a:pt x="139684" y="93745"/>
                  </a:cubicBezTo>
                  <a:cubicBezTo>
                    <a:pt x="135769" y="93488"/>
                    <a:pt x="137589" y="92440"/>
                    <a:pt x="135769" y="87716"/>
                  </a:cubicBezTo>
                  <a:cubicBezTo>
                    <a:pt x="133931" y="82991"/>
                    <a:pt x="132874" y="85363"/>
                    <a:pt x="131302" y="85363"/>
                  </a:cubicBezTo>
                  <a:cubicBezTo>
                    <a:pt x="129730" y="85363"/>
                    <a:pt x="130254" y="94545"/>
                    <a:pt x="130254" y="94545"/>
                  </a:cubicBezTo>
                  <a:cubicBezTo>
                    <a:pt x="130254" y="94545"/>
                    <a:pt x="126854" y="91145"/>
                    <a:pt x="125273" y="87735"/>
                  </a:cubicBezTo>
                  <a:cubicBezTo>
                    <a:pt x="123701" y="84334"/>
                    <a:pt x="120282" y="85630"/>
                    <a:pt x="120282" y="81182"/>
                  </a:cubicBezTo>
                  <a:cubicBezTo>
                    <a:pt x="120282" y="76724"/>
                    <a:pt x="115557" y="78038"/>
                    <a:pt x="114510" y="74628"/>
                  </a:cubicBezTo>
                  <a:cubicBezTo>
                    <a:pt x="113481" y="71180"/>
                    <a:pt x="109023" y="74076"/>
                    <a:pt x="109023" y="74076"/>
                  </a:cubicBezTo>
                  <a:lnTo>
                    <a:pt x="120825" y="85363"/>
                  </a:lnTo>
                  <a:cubicBezTo>
                    <a:pt x="120825" y="85363"/>
                    <a:pt x="120825" y="86944"/>
                    <a:pt x="120034" y="88249"/>
                  </a:cubicBezTo>
                  <a:cubicBezTo>
                    <a:pt x="119253" y="89554"/>
                    <a:pt x="113738" y="93497"/>
                    <a:pt x="113738" y="93497"/>
                  </a:cubicBezTo>
                  <a:lnTo>
                    <a:pt x="109804" y="90869"/>
                  </a:lnTo>
                  <a:cubicBezTo>
                    <a:pt x="109804" y="90869"/>
                    <a:pt x="113205" y="89564"/>
                    <a:pt x="115843" y="89040"/>
                  </a:cubicBezTo>
                  <a:cubicBezTo>
                    <a:pt x="118462" y="88516"/>
                    <a:pt x="115843" y="85639"/>
                    <a:pt x="113214" y="84058"/>
                  </a:cubicBezTo>
                  <a:cubicBezTo>
                    <a:pt x="110595" y="82487"/>
                    <a:pt x="107975" y="81705"/>
                    <a:pt x="105623" y="79343"/>
                  </a:cubicBezTo>
                  <a:cubicBezTo>
                    <a:pt x="103270" y="76972"/>
                    <a:pt x="103784" y="78029"/>
                    <a:pt x="101165" y="77762"/>
                  </a:cubicBezTo>
                  <a:cubicBezTo>
                    <a:pt x="98546" y="77495"/>
                    <a:pt x="95136" y="78810"/>
                    <a:pt x="93821" y="78534"/>
                  </a:cubicBezTo>
                  <a:cubicBezTo>
                    <a:pt x="92526" y="78257"/>
                    <a:pt x="91478" y="82715"/>
                    <a:pt x="91478" y="84020"/>
                  </a:cubicBezTo>
                  <a:cubicBezTo>
                    <a:pt x="91478" y="85325"/>
                    <a:pt x="88582" y="86382"/>
                    <a:pt x="88582" y="86382"/>
                  </a:cubicBezTo>
                  <a:cubicBezTo>
                    <a:pt x="88582" y="86382"/>
                    <a:pt x="87011" y="86639"/>
                    <a:pt x="87011" y="84801"/>
                  </a:cubicBezTo>
                  <a:cubicBezTo>
                    <a:pt x="87011" y="82963"/>
                    <a:pt x="82020" y="89525"/>
                    <a:pt x="80972" y="91097"/>
                  </a:cubicBezTo>
                  <a:cubicBezTo>
                    <a:pt x="79924" y="92669"/>
                    <a:pt x="79667" y="94507"/>
                    <a:pt x="76781" y="93716"/>
                  </a:cubicBezTo>
                  <a:cubicBezTo>
                    <a:pt x="73895" y="92945"/>
                    <a:pt x="73114" y="96345"/>
                    <a:pt x="73114" y="96345"/>
                  </a:cubicBezTo>
                  <a:cubicBezTo>
                    <a:pt x="73114" y="96345"/>
                    <a:pt x="72600" y="94002"/>
                    <a:pt x="67342" y="93726"/>
                  </a:cubicBezTo>
                  <a:cubicBezTo>
                    <a:pt x="62093" y="93469"/>
                    <a:pt x="66551" y="91097"/>
                    <a:pt x="67866" y="87944"/>
                  </a:cubicBezTo>
                  <a:cubicBezTo>
                    <a:pt x="69171" y="84801"/>
                    <a:pt x="68380" y="77991"/>
                    <a:pt x="68380" y="77991"/>
                  </a:cubicBezTo>
                  <a:cubicBezTo>
                    <a:pt x="68380" y="77991"/>
                    <a:pt x="74933" y="78505"/>
                    <a:pt x="76762" y="78505"/>
                  </a:cubicBezTo>
                  <a:cubicBezTo>
                    <a:pt x="78600" y="78505"/>
                    <a:pt x="81220" y="77457"/>
                    <a:pt x="82010" y="73790"/>
                  </a:cubicBezTo>
                  <a:cubicBezTo>
                    <a:pt x="82801" y="70114"/>
                    <a:pt x="78067" y="71428"/>
                    <a:pt x="75714" y="68532"/>
                  </a:cubicBezTo>
                  <a:cubicBezTo>
                    <a:pt x="73362" y="65656"/>
                    <a:pt x="81220" y="68285"/>
                    <a:pt x="81220" y="68285"/>
                  </a:cubicBezTo>
                  <a:cubicBezTo>
                    <a:pt x="81220" y="68285"/>
                    <a:pt x="84887" y="63560"/>
                    <a:pt x="85944" y="61989"/>
                  </a:cubicBezTo>
                  <a:cubicBezTo>
                    <a:pt x="86992" y="60408"/>
                    <a:pt x="91983" y="60941"/>
                    <a:pt x="93545" y="57779"/>
                  </a:cubicBezTo>
                  <a:cubicBezTo>
                    <a:pt x="95117" y="54645"/>
                    <a:pt x="98784" y="57531"/>
                    <a:pt x="100355" y="53854"/>
                  </a:cubicBezTo>
                  <a:cubicBezTo>
                    <a:pt x="101927" y="50187"/>
                    <a:pt x="104023" y="55426"/>
                    <a:pt x="105346" y="53064"/>
                  </a:cubicBezTo>
                  <a:cubicBezTo>
                    <a:pt x="106651" y="50711"/>
                    <a:pt x="107966" y="52807"/>
                    <a:pt x="110319" y="52807"/>
                  </a:cubicBezTo>
                  <a:cubicBezTo>
                    <a:pt x="112671" y="52807"/>
                    <a:pt x="115824" y="53854"/>
                    <a:pt x="118977" y="51759"/>
                  </a:cubicBezTo>
                  <a:cubicBezTo>
                    <a:pt x="122120" y="49654"/>
                    <a:pt x="125273" y="48606"/>
                    <a:pt x="128930" y="44682"/>
                  </a:cubicBezTo>
                  <a:cubicBezTo>
                    <a:pt x="132588" y="40748"/>
                    <a:pt x="132083" y="44682"/>
                    <a:pt x="132855" y="41529"/>
                  </a:cubicBezTo>
                  <a:cubicBezTo>
                    <a:pt x="133645" y="38376"/>
                    <a:pt x="136550" y="41777"/>
                    <a:pt x="139675" y="40224"/>
                  </a:cubicBezTo>
                  <a:cubicBezTo>
                    <a:pt x="142846" y="38652"/>
                    <a:pt x="137579" y="39967"/>
                    <a:pt x="133379" y="39700"/>
                  </a:cubicBezTo>
                  <a:cubicBezTo>
                    <a:pt x="129188" y="39434"/>
                    <a:pt x="128654" y="39700"/>
                    <a:pt x="125511" y="38386"/>
                  </a:cubicBezTo>
                  <a:cubicBezTo>
                    <a:pt x="122368" y="37081"/>
                    <a:pt x="125511" y="36566"/>
                    <a:pt x="124997" y="34195"/>
                  </a:cubicBezTo>
                  <a:cubicBezTo>
                    <a:pt x="124473" y="31842"/>
                    <a:pt x="122625" y="34195"/>
                    <a:pt x="120787" y="34195"/>
                  </a:cubicBezTo>
                  <a:cubicBezTo>
                    <a:pt x="118967" y="34195"/>
                    <a:pt x="123139" y="40224"/>
                    <a:pt x="123139" y="40224"/>
                  </a:cubicBezTo>
                  <a:cubicBezTo>
                    <a:pt x="123139" y="40224"/>
                    <a:pt x="120253" y="41529"/>
                    <a:pt x="117900" y="46777"/>
                  </a:cubicBezTo>
                  <a:cubicBezTo>
                    <a:pt x="115538" y="52026"/>
                    <a:pt x="116862" y="48882"/>
                    <a:pt x="115281" y="48882"/>
                  </a:cubicBezTo>
                  <a:cubicBezTo>
                    <a:pt x="113700" y="48882"/>
                    <a:pt x="112128" y="51235"/>
                    <a:pt x="110823" y="50968"/>
                  </a:cubicBezTo>
                  <a:cubicBezTo>
                    <a:pt x="109518" y="50711"/>
                    <a:pt x="108204" y="50444"/>
                    <a:pt x="108204" y="48092"/>
                  </a:cubicBezTo>
                  <a:cubicBezTo>
                    <a:pt x="108204" y="46482"/>
                    <a:pt x="105280" y="49130"/>
                    <a:pt x="103832" y="50835"/>
                  </a:cubicBezTo>
                  <a:cubicBezTo>
                    <a:pt x="103870" y="49759"/>
                    <a:pt x="103489" y="48244"/>
                    <a:pt x="103994" y="47063"/>
                  </a:cubicBezTo>
                  <a:cubicBezTo>
                    <a:pt x="104785" y="45225"/>
                    <a:pt x="105318" y="46530"/>
                    <a:pt x="106356" y="44186"/>
                  </a:cubicBezTo>
                  <a:cubicBezTo>
                    <a:pt x="107404" y="41824"/>
                    <a:pt x="104251" y="42358"/>
                    <a:pt x="100327" y="42872"/>
                  </a:cubicBezTo>
                  <a:cubicBezTo>
                    <a:pt x="96383" y="43405"/>
                    <a:pt x="98222" y="42101"/>
                    <a:pt x="97965" y="38948"/>
                  </a:cubicBezTo>
                  <a:cubicBezTo>
                    <a:pt x="97717" y="35795"/>
                    <a:pt x="100327" y="36595"/>
                    <a:pt x="100327" y="35547"/>
                  </a:cubicBezTo>
                  <a:cubicBezTo>
                    <a:pt x="100327" y="34500"/>
                    <a:pt x="101898" y="33442"/>
                    <a:pt x="103994" y="31347"/>
                  </a:cubicBezTo>
                  <a:cubicBezTo>
                    <a:pt x="106099" y="29261"/>
                    <a:pt x="107156" y="29261"/>
                    <a:pt x="112128" y="26099"/>
                  </a:cubicBezTo>
                  <a:cubicBezTo>
                    <a:pt x="117119" y="22946"/>
                    <a:pt x="115014" y="24270"/>
                    <a:pt x="118958" y="21641"/>
                  </a:cubicBezTo>
                  <a:cubicBezTo>
                    <a:pt x="122882" y="19021"/>
                    <a:pt x="120777" y="21107"/>
                    <a:pt x="126825" y="19812"/>
                  </a:cubicBezTo>
                  <a:cubicBezTo>
                    <a:pt x="132836" y="18507"/>
                    <a:pt x="131016" y="19288"/>
                    <a:pt x="135207" y="17993"/>
                  </a:cubicBezTo>
                  <a:cubicBezTo>
                    <a:pt x="139398" y="16688"/>
                    <a:pt x="138894" y="22965"/>
                    <a:pt x="142551" y="19564"/>
                  </a:cubicBezTo>
                  <a:cubicBezTo>
                    <a:pt x="146209" y="16164"/>
                    <a:pt x="146218" y="22193"/>
                    <a:pt x="149628" y="24022"/>
                  </a:cubicBezTo>
                  <a:cubicBezTo>
                    <a:pt x="153019" y="25851"/>
                    <a:pt x="150924" y="25070"/>
                    <a:pt x="154610" y="26641"/>
                  </a:cubicBezTo>
                  <a:cubicBezTo>
                    <a:pt x="158267" y="28232"/>
                    <a:pt x="154610" y="28480"/>
                    <a:pt x="153543" y="28480"/>
                  </a:cubicBezTo>
                  <a:cubicBezTo>
                    <a:pt x="152505" y="28480"/>
                    <a:pt x="149885" y="29527"/>
                    <a:pt x="147256" y="29527"/>
                  </a:cubicBezTo>
                  <a:cubicBezTo>
                    <a:pt x="144637" y="29527"/>
                    <a:pt x="147256" y="31347"/>
                    <a:pt x="150400" y="31347"/>
                  </a:cubicBezTo>
                  <a:cubicBezTo>
                    <a:pt x="153543" y="31347"/>
                    <a:pt x="152505" y="32128"/>
                    <a:pt x="152762" y="34747"/>
                  </a:cubicBezTo>
                  <a:cubicBezTo>
                    <a:pt x="153019" y="37386"/>
                    <a:pt x="156448" y="33699"/>
                    <a:pt x="156172" y="31080"/>
                  </a:cubicBezTo>
                  <a:cubicBezTo>
                    <a:pt x="155905" y="28461"/>
                    <a:pt x="157991" y="29775"/>
                    <a:pt x="161677" y="28461"/>
                  </a:cubicBezTo>
                  <a:cubicBezTo>
                    <a:pt x="163487" y="27813"/>
                    <a:pt x="164087" y="27356"/>
                    <a:pt x="164230" y="27061"/>
                  </a:cubicBezTo>
                  <a:cubicBezTo>
                    <a:pt x="164440" y="27603"/>
                    <a:pt x="164725" y="28546"/>
                    <a:pt x="164554" y="29261"/>
                  </a:cubicBezTo>
                  <a:cubicBezTo>
                    <a:pt x="164306" y="30299"/>
                    <a:pt x="166383" y="29261"/>
                    <a:pt x="169021" y="30832"/>
                  </a:cubicBezTo>
                  <a:cubicBezTo>
                    <a:pt x="171631" y="32404"/>
                    <a:pt x="171888" y="30832"/>
                    <a:pt x="175060" y="30042"/>
                  </a:cubicBezTo>
                  <a:cubicBezTo>
                    <a:pt x="178203" y="29270"/>
                    <a:pt x="178203" y="30042"/>
                    <a:pt x="180299" y="30575"/>
                  </a:cubicBezTo>
                  <a:cubicBezTo>
                    <a:pt x="182404" y="31099"/>
                    <a:pt x="184766" y="30832"/>
                    <a:pt x="184766" y="30832"/>
                  </a:cubicBezTo>
                  <a:lnTo>
                    <a:pt x="190519" y="33985"/>
                  </a:lnTo>
                  <a:cubicBezTo>
                    <a:pt x="190519" y="33985"/>
                    <a:pt x="190748" y="33442"/>
                    <a:pt x="191062" y="32661"/>
                  </a:cubicBezTo>
                  <a:cubicBezTo>
                    <a:pt x="186871" y="29147"/>
                    <a:pt x="182404" y="25927"/>
                    <a:pt x="177736" y="23060"/>
                  </a:cubicBezTo>
                  <a:lnTo>
                    <a:pt x="177165" y="23508"/>
                  </a:lnTo>
                  <a:cubicBezTo>
                    <a:pt x="177165" y="23508"/>
                    <a:pt x="176889" y="25079"/>
                    <a:pt x="175327" y="25079"/>
                  </a:cubicBezTo>
                  <a:cubicBezTo>
                    <a:pt x="173746" y="25079"/>
                    <a:pt x="170612" y="24032"/>
                    <a:pt x="170355" y="21927"/>
                  </a:cubicBezTo>
                  <a:cubicBezTo>
                    <a:pt x="170212" y="20926"/>
                    <a:pt x="170945" y="20155"/>
                    <a:pt x="171726" y="19631"/>
                  </a:cubicBezTo>
                  <a:cubicBezTo>
                    <a:pt x="159382" y="13078"/>
                    <a:pt x="145704" y="8753"/>
                    <a:pt x="131169" y="7201"/>
                  </a:cubicBezTo>
                  <a:cubicBezTo>
                    <a:pt x="130673" y="7953"/>
                    <a:pt x="130150" y="8649"/>
                    <a:pt x="129711" y="9077"/>
                  </a:cubicBezTo>
                  <a:cubicBezTo>
                    <a:pt x="128397" y="10392"/>
                    <a:pt x="128130" y="9868"/>
                    <a:pt x="125778" y="9868"/>
                  </a:cubicBezTo>
                  <a:cubicBezTo>
                    <a:pt x="123425" y="9868"/>
                    <a:pt x="122882" y="9335"/>
                    <a:pt x="121053" y="9335"/>
                  </a:cubicBezTo>
                  <a:cubicBezTo>
                    <a:pt x="119215" y="9335"/>
                    <a:pt x="120263" y="9601"/>
                    <a:pt x="120005" y="12487"/>
                  </a:cubicBezTo>
                  <a:cubicBezTo>
                    <a:pt x="119767" y="14669"/>
                    <a:pt x="112290" y="9563"/>
                    <a:pt x="108718" y="7010"/>
                  </a:cubicBezTo>
                  <a:cubicBezTo>
                    <a:pt x="89906" y="8734"/>
                    <a:pt x="72447" y="15107"/>
                    <a:pt x="57493" y="24956"/>
                  </a:cubicBezTo>
                  <a:cubicBezTo>
                    <a:pt x="59169" y="25718"/>
                    <a:pt x="60398" y="26822"/>
                    <a:pt x="59131" y="27927"/>
                  </a:cubicBezTo>
                  <a:cubicBezTo>
                    <a:pt x="57102" y="29747"/>
                    <a:pt x="55797" y="29480"/>
                    <a:pt x="53702" y="30528"/>
                  </a:cubicBezTo>
                  <a:cubicBezTo>
                    <a:pt x="51597" y="31566"/>
                    <a:pt x="52387" y="35509"/>
                    <a:pt x="47930" y="35509"/>
                  </a:cubicBezTo>
                  <a:cubicBezTo>
                    <a:pt x="46330" y="35509"/>
                    <a:pt x="45034" y="35433"/>
                    <a:pt x="43958" y="35423"/>
                  </a:cubicBezTo>
                  <a:cubicBezTo>
                    <a:pt x="21222" y="55959"/>
                    <a:pt x="6944" y="85668"/>
                    <a:pt x="6944" y="118729"/>
                  </a:cubicBezTo>
                  <a:cubicBezTo>
                    <a:pt x="6944" y="133102"/>
                    <a:pt x="9658" y="146856"/>
                    <a:pt x="14564" y="159477"/>
                  </a:cubicBezTo>
                  <a:cubicBezTo>
                    <a:pt x="17031" y="159439"/>
                    <a:pt x="20088" y="160230"/>
                    <a:pt x="22241" y="163744"/>
                  </a:cubicBezTo>
                  <a:cubicBezTo>
                    <a:pt x="26432" y="170555"/>
                    <a:pt x="31156" y="169240"/>
                    <a:pt x="31156" y="172136"/>
                  </a:cubicBezTo>
                  <a:cubicBezTo>
                    <a:pt x="31156" y="175012"/>
                    <a:pt x="31671" y="175527"/>
                    <a:pt x="31156" y="178689"/>
                  </a:cubicBezTo>
                  <a:cubicBezTo>
                    <a:pt x="30890" y="180289"/>
                    <a:pt x="30623" y="184061"/>
                    <a:pt x="30432" y="187442"/>
                  </a:cubicBezTo>
                  <a:cubicBezTo>
                    <a:pt x="50959" y="213912"/>
                    <a:pt x="83077" y="230972"/>
                    <a:pt x="119177" y="230972"/>
                  </a:cubicBezTo>
                  <a:cubicBezTo>
                    <a:pt x="178803" y="230972"/>
                    <a:pt x="227543" y="184461"/>
                    <a:pt x="231191" y="125778"/>
                  </a:cubicBezTo>
                  <a:cubicBezTo>
                    <a:pt x="229305" y="124749"/>
                    <a:pt x="227562" y="123892"/>
                    <a:pt x="227019" y="123892"/>
                  </a:cubicBezTo>
                  <a:cubicBezTo>
                    <a:pt x="225733" y="123892"/>
                    <a:pt x="224914" y="129664"/>
                    <a:pt x="223361" y="133321"/>
                  </a:cubicBezTo>
                  <a:cubicBezTo>
                    <a:pt x="221780" y="136998"/>
                    <a:pt x="217075" y="148533"/>
                    <a:pt x="217075" y="148533"/>
                  </a:cubicBezTo>
                  <a:cubicBezTo>
                    <a:pt x="217075" y="148533"/>
                    <a:pt x="213379" y="139351"/>
                    <a:pt x="212608" y="132016"/>
                  </a:cubicBezTo>
                  <a:cubicBezTo>
                    <a:pt x="211817" y="124663"/>
                    <a:pt x="211026" y="124939"/>
                    <a:pt x="211026" y="124939"/>
                  </a:cubicBezTo>
                  <a:close/>
                  <a:moveTo>
                    <a:pt x="222980" y="39767"/>
                  </a:moveTo>
                  <a:lnTo>
                    <a:pt x="214370" y="46063"/>
                  </a:lnTo>
                  <a:cubicBezTo>
                    <a:pt x="230324" y="66437"/>
                    <a:pt x="239878" y="92088"/>
                    <a:pt x="239878" y="119958"/>
                  </a:cubicBezTo>
                  <a:cubicBezTo>
                    <a:pt x="239878" y="186204"/>
                    <a:pt x="186176" y="239925"/>
                    <a:pt x="119920" y="239925"/>
                  </a:cubicBezTo>
                  <a:cubicBezTo>
                    <a:pt x="78048" y="239925"/>
                    <a:pt x="41205" y="218446"/>
                    <a:pt x="19745" y="185928"/>
                  </a:cubicBezTo>
                  <a:lnTo>
                    <a:pt x="12240" y="191395"/>
                  </a:lnTo>
                  <a:cubicBezTo>
                    <a:pt x="35633" y="225657"/>
                    <a:pt x="74924" y="248193"/>
                    <a:pt x="119548" y="248193"/>
                  </a:cubicBezTo>
                  <a:cubicBezTo>
                    <a:pt x="191281" y="248193"/>
                    <a:pt x="249431" y="190043"/>
                    <a:pt x="249431" y="118291"/>
                  </a:cubicBezTo>
                  <a:cubicBezTo>
                    <a:pt x="249441" y="88773"/>
                    <a:pt x="239563" y="61579"/>
                    <a:pt x="222980" y="39767"/>
                  </a:cubicBezTo>
                  <a:close/>
                  <a:moveTo>
                    <a:pt x="163563" y="206216"/>
                  </a:moveTo>
                  <a:cubicBezTo>
                    <a:pt x="161220" y="205959"/>
                    <a:pt x="165640" y="200977"/>
                    <a:pt x="166954" y="196777"/>
                  </a:cubicBezTo>
                  <a:cubicBezTo>
                    <a:pt x="168278" y="192596"/>
                    <a:pt x="170097" y="194948"/>
                    <a:pt x="172745" y="190224"/>
                  </a:cubicBezTo>
                  <a:cubicBezTo>
                    <a:pt x="175365" y="185509"/>
                    <a:pt x="176127" y="187090"/>
                    <a:pt x="176127" y="187090"/>
                  </a:cubicBezTo>
                  <a:cubicBezTo>
                    <a:pt x="176384" y="190481"/>
                    <a:pt x="175365" y="193643"/>
                    <a:pt x="174546" y="197577"/>
                  </a:cubicBezTo>
                  <a:cubicBezTo>
                    <a:pt x="173803" y="201501"/>
                    <a:pt x="165935" y="206502"/>
                    <a:pt x="163563" y="206216"/>
                  </a:cubicBezTo>
                  <a:close/>
                  <a:moveTo>
                    <a:pt x="52892" y="34881"/>
                  </a:moveTo>
                  <a:cubicBezTo>
                    <a:pt x="54683" y="34395"/>
                    <a:pt x="55655" y="35681"/>
                    <a:pt x="57617" y="34881"/>
                  </a:cubicBezTo>
                  <a:cubicBezTo>
                    <a:pt x="59579" y="34071"/>
                    <a:pt x="63303" y="30642"/>
                    <a:pt x="64284" y="31613"/>
                  </a:cubicBezTo>
                  <a:cubicBezTo>
                    <a:pt x="65256" y="32595"/>
                    <a:pt x="69161" y="31785"/>
                    <a:pt x="67856" y="33747"/>
                  </a:cubicBezTo>
                  <a:cubicBezTo>
                    <a:pt x="66570" y="35690"/>
                    <a:pt x="67380" y="34395"/>
                    <a:pt x="64437" y="36014"/>
                  </a:cubicBezTo>
                  <a:cubicBezTo>
                    <a:pt x="61512" y="37633"/>
                    <a:pt x="61674" y="37805"/>
                    <a:pt x="60046" y="38129"/>
                  </a:cubicBezTo>
                  <a:cubicBezTo>
                    <a:pt x="58407" y="38452"/>
                    <a:pt x="58407" y="39595"/>
                    <a:pt x="56302" y="38452"/>
                  </a:cubicBezTo>
                  <a:cubicBezTo>
                    <a:pt x="54188" y="37328"/>
                    <a:pt x="53378" y="37328"/>
                    <a:pt x="53378" y="37328"/>
                  </a:cubicBezTo>
                  <a:cubicBezTo>
                    <a:pt x="53378" y="37328"/>
                    <a:pt x="51102" y="35376"/>
                    <a:pt x="52892" y="34881"/>
                  </a:cubicBezTo>
                  <a:close/>
                  <a:moveTo>
                    <a:pt x="70152" y="54578"/>
                  </a:moveTo>
                  <a:cubicBezTo>
                    <a:pt x="71780" y="54092"/>
                    <a:pt x="71942" y="52635"/>
                    <a:pt x="73409" y="52635"/>
                  </a:cubicBezTo>
                  <a:cubicBezTo>
                    <a:pt x="74876" y="52635"/>
                    <a:pt x="77162" y="50673"/>
                    <a:pt x="77162" y="50673"/>
                  </a:cubicBezTo>
                  <a:cubicBezTo>
                    <a:pt x="77162" y="50673"/>
                    <a:pt x="75857" y="50673"/>
                    <a:pt x="76352" y="48882"/>
                  </a:cubicBezTo>
                  <a:cubicBezTo>
                    <a:pt x="76838" y="47092"/>
                    <a:pt x="77810" y="45301"/>
                    <a:pt x="79124" y="45139"/>
                  </a:cubicBezTo>
                  <a:cubicBezTo>
                    <a:pt x="80429" y="44968"/>
                    <a:pt x="80915" y="45939"/>
                    <a:pt x="80915" y="45939"/>
                  </a:cubicBezTo>
                  <a:cubicBezTo>
                    <a:pt x="80915" y="45939"/>
                    <a:pt x="85468" y="45139"/>
                    <a:pt x="84487" y="47082"/>
                  </a:cubicBezTo>
                  <a:cubicBezTo>
                    <a:pt x="83506" y="49035"/>
                    <a:pt x="81877" y="49206"/>
                    <a:pt x="83182" y="50187"/>
                  </a:cubicBezTo>
                  <a:cubicBezTo>
                    <a:pt x="84487" y="51159"/>
                    <a:pt x="83991" y="51968"/>
                    <a:pt x="85134" y="52626"/>
                  </a:cubicBezTo>
                  <a:cubicBezTo>
                    <a:pt x="86287" y="53273"/>
                    <a:pt x="88078" y="54569"/>
                    <a:pt x="88230" y="55550"/>
                  </a:cubicBezTo>
                  <a:cubicBezTo>
                    <a:pt x="88382" y="56531"/>
                    <a:pt x="88878" y="58322"/>
                    <a:pt x="88878" y="58322"/>
                  </a:cubicBezTo>
                  <a:cubicBezTo>
                    <a:pt x="88878" y="58322"/>
                    <a:pt x="86106" y="59465"/>
                    <a:pt x="84639" y="60760"/>
                  </a:cubicBezTo>
                  <a:cubicBezTo>
                    <a:pt x="83172" y="62055"/>
                    <a:pt x="82201" y="61732"/>
                    <a:pt x="81544" y="62713"/>
                  </a:cubicBezTo>
                  <a:cubicBezTo>
                    <a:pt x="80896" y="63694"/>
                    <a:pt x="78134" y="62055"/>
                    <a:pt x="77476" y="63513"/>
                  </a:cubicBezTo>
                  <a:cubicBezTo>
                    <a:pt x="76819" y="64980"/>
                    <a:pt x="75514" y="62713"/>
                    <a:pt x="77476" y="61246"/>
                  </a:cubicBezTo>
                  <a:cubicBezTo>
                    <a:pt x="79438" y="59788"/>
                    <a:pt x="78619" y="60093"/>
                    <a:pt x="78953" y="57674"/>
                  </a:cubicBezTo>
                  <a:cubicBezTo>
                    <a:pt x="79267" y="55226"/>
                    <a:pt x="80420" y="53750"/>
                    <a:pt x="79448" y="53435"/>
                  </a:cubicBezTo>
                  <a:cubicBezTo>
                    <a:pt x="78467" y="53111"/>
                    <a:pt x="78143" y="51311"/>
                    <a:pt x="78143" y="51311"/>
                  </a:cubicBezTo>
                  <a:cubicBezTo>
                    <a:pt x="78143" y="51311"/>
                    <a:pt x="75533" y="50825"/>
                    <a:pt x="75695" y="53273"/>
                  </a:cubicBezTo>
                  <a:cubicBezTo>
                    <a:pt x="75867" y="55712"/>
                    <a:pt x="74886" y="54902"/>
                    <a:pt x="74886" y="57340"/>
                  </a:cubicBezTo>
                  <a:cubicBezTo>
                    <a:pt x="74886" y="59779"/>
                    <a:pt x="74552" y="58179"/>
                    <a:pt x="72923" y="60122"/>
                  </a:cubicBezTo>
                  <a:cubicBezTo>
                    <a:pt x="71285" y="62074"/>
                    <a:pt x="68685" y="61589"/>
                    <a:pt x="68523" y="60922"/>
                  </a:cubicBezTo>
                  <a:cubicBezTo>
                    <a:pt x="68351" y="60274"/>
                    <a:pt x="69818" y="57998"/>
                    <a:pt x="69818" y="57998"/>
                  </a:cubicBezTo>
                  <a:cubicBezTo>
                    <a:pt x="69818" y="57998"/>
                    <a:pt x="68523" y="55074"/>
                    <a:pt x="70152" y="54578"/>
                  </a:cubicBezTo>
                  <a:close/>
                  <a:moveTo>
                    <a:pt x="103870" y="50835"/>
                  </a:moveTo>
                  <a:cubicBezTo>
                    <a:pt x="103851" y="51406"/>
                    <a:pt x="103708" y="51845"/>
                    <a:pt x="103251" y="52035"/>
                  </a:cubicBezTo>
                  <a:cubicBezTo>
                    <a:pt x="102841" y="52207"/>
                    <a:pt x="103194" y="51626"/>
                    <a:pt x="103870" y="50835"/>
                  </a:cubicBezTo>
                  <a:close/>
                  <a:moveTo>
                    <a:pt x="164287" y="27022"/>
                  </a:moveTo>
                  <a:cubicBezTo>
                    <a:pt x="164192" y="26775"/>
                    <a:pt x="164087" y="26594"/>
                    <a:pt x="164087" y="26594"/>
                  </a:cubicBezTo>
                  <a:cubicBezTo>
                    <a:pt x="164087" y="26594"/>
                    <a:pt x="164430" y="26737"/>
                    <a:pt x="164287" y="27022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</p:spPr>
        </p:sp>
      </p:grpSp>
      <p:grpSp>
        <p:nvGrpSpPr>
          <p:cNvPr id="10" name="Group 11">
            <a:extLst>
              <a:ext uri="{FF2B5EF4-FFF2-40B4-BE49-F238E27FC236}">
                <a16:creationId xmlns:a16="http://schemas.microsoft.com/office/drawing/2014/main" id="{03263953-6BA0-1EBC-786F-45C206102788}"/>
              </a:ext>
            </a:extLst>
          </p:cNvPr>
          <p:cNvGrpSpPr/>
          <p:nvPr/>
        </p:nvGrpSpPr>
        <p:grpSpPr>
          <a:xfrm rot="21600000">
            <a:off x="2477557" y="4358217"/>
            <a:ext cx="561975" cy="676275"/>
            <a:chOff x="1952625" y="4019550"/>
            <a:chExt cx="561975" cy="676275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32A92E3-9FFB-F3F3-5C8E-009DE6A7F85C}"/>
                </a:ext>
              </a:extLst>
            </p:cNvPr>
            <p:cNvSpPr/>
            <p:nvPr/>
          </p:nvSpPr>
          <p:spPr>
            <a:xfrm>
              <a:off x="1952625" y="4019550"/>
              <a:ext cx="561975" cy="676275"/>
            </a:xfrm>
            <a:custGeom>
              <a:avLst/>
              <a:gdLst/>
              <a:ahLst/>
              <a:cxnLst/>
              <a:rect l="0" t="0" r="0" b="0"/>
              <a:pathLst>
                <a:path w="197701" h="258863">
                  <a:moveTo>
                    <a:pt x="25918" y="90651"/>
                  </a:moveTo>
                  <a:cubicBezTo>
                    <a:pt x="28870" y="97013"/>
                    <a:pt x="21374" y="103157"/>
                    <a:pt x="16373" y="114520"/>
                  </a:cubicBezTo>
                  <a:cubicBezTo>
                    <a:pt x="11382" y="125884"/>
                    <a:pt x="8191" y="141800"/>
                    <a:pt x="7734" y="151344"/>
                  </a:cubicBezTo>
                  <a:cubicBezTo>
                    <a:pt x="7287" y="160888"/>
                    <a:pt x="10468" y="181576"/>
                    <a:pt x="10468" y="189530"/>
                  </a:cubicBezTo>
                  <a:cubicBezTo>
                    <a:pt x="10468" y="197493"/>
                    <a:pt x="14107" y="215447"/>
                    <a:pt x="14107" y="225896"/>
                  </a:cubicBezTo>
                  <a:cubicBezTo>
                    <a:pt x="14107" y="236364"/>
                    <a:pt x="17288" y="245908"/>
                    <a:pt x="29108" y="252042"/>
                  </a:cubicBezTo>
                  <a:cubicBezTo>
                    <a:pt x="40929" y="258176"/>
                    <a:pt x="59341" y="257491"/>
                    <a:pt x="65246" y="257491"/>
                  </a:cubicBezTo>
                  <a:cubicBezTo>
                    <a:pt x="71161" y="257491"/>
                    <a:pt x="86849" y="259548"/>
                    <a:pt x="94574" y="258624"/>
                  </a:cubicBezTo>
                  <a:cubicBezTo>
                    <a:pt x="102308" y="257719"/>
                    <a:pt x="111738" y="248747"/>
                    <a:pt x="111738" y="248747"/>
                  </a:cubicBezTo>
                  <a:cubicBezTo>
                    <a:pt x="115834" y="252604"/>
                    <a:pt x="122301" y="255109"/>
                    <a:pt x="130712" y="254433"/>
                  </a:cubicBezTo>
                  <a:cubicBezTo>
                    <a:pt x="139122" y="253747"/>
                    <a:pt x="142875" y="248747"/>
                    <a:pt x="142875" y="248747"/>
                  </a:cubicBezTo>
                  <a:cubicBezTo>
                    <a:pt x="142875" y="248747"/>
                    <a:pt x="147314" y="249423"/>
                    <a:pt x="152543" y="249318"/>
                  </a:cubicBezTo>
                  <a:cubicBezTo>
                    <a:pt x="157763" y="249194"/>
                    <a:pt x="167992" y="250680"/>
                    <a:pt x="171259" y="250756"/>
                  </a:cubicBezTo>
                  <a:cubicBezTo>
                    <a:pt x="174517" y="250833"/>
                    <a:pt x="177013" y="249842"/>
                    <a:pt x="180508" y="248556"/>
                  </a:cubicBezTo>
                  <a:cubicBezTo>
                    <a:pt x="183985" y="247261"/>
                    <a:pt x="183232" y="244384"/>
                    <a:pt x="183232" y="244384"/>
                  </a:cubicBezTo>
                  <a:cubicBezTo>
                    <a:pt x="187471" y="241803"/>
                    <a:pt x="185814" y="239393"/>
                    <a:pt x="185814" y="239393"/>
                  </a:cubicBezTo>
                  <a:cubicBezTo>
                    <a:pt x="188157" y="238098"/>
                    <a:pt x="187328" y="235221"/>
                    <a:pt x="187328" y="235221"/>
                  </a:cubicBezTo>
                  <a:cubicBezTo>
                    <a:pt x="189900" y="232945"/>
                    <a:pt x="188090" y="230525"/>
                    <a:pt x="188090" y="230525"/>
                  </a:cubicBezTo>
                  <a:cubicBezTo>
                    <a:pt x="188090" y="230525"/>
                    <a:pt x="188919" y="230220"/>
                    <a:pt x="188919" y="229154"/>
                  </a:cubicBezTo>
                  <a:cubicBezTo>
                    <a:pt x="188919" y="228087"/>
                    <a:pt x="188919" y="224153"/>
                    <a:pt x="190881" y="221419"/>
                  </a:cubicBezTo>
                  <a:cubicBezTo>
                    <a:pt x="192853" y="218695"/>
                    <a:pt x="194062" y="213685"/>
                    <a:pt x="194967" y="213237"/>
                  </a:cubicBezTo>
                  <a:cubicBezTo>
                    <a:pt x="195882" y="212799"/>
                    <a:pt x="197701" y="209323"/>
                    <a:pt x="197701" y="206589"/>
                  </a:cubicBezTo>
                  <a:cubicBezTo>
                    <a:pt x="197701" y="203846"/>
                    <a:pt x="192700" y="205360"/>
                    <a:pt x="189671" y="206894"/>
                  </a:cubicBezTo>
                  <a:cubicBezTo>
                    <a:pt x="186642" y="208389"/>
                    <a:pt x="183918" y="209161"/>
                    <a:pt x="178441" y="211275"/>
                  </a:cubicBezTo>
                  <a:cubicBezTo>
                    <a:pt x="172993" y="213409"/>
                    <a:pt x="169659" y="213542"/>
                    <a:pt x="165259" y="212647"/>
                  </a:cubicBezTo>
                  <a:cubicBezTo>
                    <a:pt x="160868" y="211732"/>
                    <a:pt x="150857" y="207799"/>
                    <a:pt x="142980" y="204008"/>
                  </a:cubicBezTo>
                  <a:cubicBezTo>
                    <a:pt x="135103" y="200226"/>
                    <a:pt x="131616" y="197645"/>
                    <a:pt x="129950" y="197493"/>
                  </a:cubicBezTo>
                  <a:cubicBezTo>
                    <a:pt x="128283" y="197331"/>
                    <a:pt x="130407" y="192635"/>
                    <a:pt x="126311" y="188396"/>
                  </a:cubicBezTo>
                  <a:cubicBezTo>
                    <a:pt x="122215" y="184158"/>
                    <a:pt x="114795" y="182186"/>
                    <a:pt x="114795" y="182186"/>
                  </a:cubicBezTo>
                  <a:cubicBezTo>
                    <a:pt x="106156" y="179309"/>
                    <a:pt x="100022" y="180681"/>
                    <a:pt x="98422" y="181129"/>
                  </a:cubicBezTo>
                  <a:cubicBezTo>
                    <a:pt x="96831" y="181586"/>
                    <a:pt x="90011" y="177957"/>
                    <a:pt x="90011" y="177957"/>
                  </a:cubicBezTo>
                  <a:cubicBezTo>
                    <a:pt x="90240" y="174080"/>
                    <a:pt x="86611" y="165898"/>
                    <a:pt x="83420" y="159983"/>
                  </a:cubicBezTo>
                  <a:cubicBezTo>
                    <a:pt x="80239" y="154078"/>
                    <a:pt x="83649" y="145438"/>
                    <a:pt x="83649" y="142943"/>
                  </a:cubicBezTo>
                  <a:cubicBezTo>
                    <a:pt x="83649" y="140438"/>
                    <a:pt x="81143" y="132713"/>
                    <a:pt x="77286" y="124979"/>
                  </a:cubicBezTo>
                  <a:cubicBezTo>
                    <a:pt x="73419" y="117254"/>
                    <a:pt x="70542" y="115968"/>
                    <a:pt x="67961" y="110815"/>
                  </a:cubicBezTo>
                  <a:cubicBezTo>
                    <a:pt x="65380" y="105662"/>
                    <a:pt x="68256" y="107034"/>
                    <a:pt x="71295" y="107481"/>
                  </a:cubicBezTo>
                  <a:cubicBezTo>
                    <a:pt x="74324" y="107929"/>
                    <a:pt x="79781" y="106719"/>
                    <a:pt x="81601" y="101119"/>
                  </a:cubicBezTo>
                  <a:cubicBezTo>
                    <a:pt x="83420" y="95508"/>
                    <a:pt x="89021" y="92479"/>
                    <a:pt x="92202" y="82478"/>
                  </a:cubicBezTo>
                  <a:cubicBezTo>
                    <a:pt x="95383" y="72477"/>
                    <a:pt x="92354" y="60961"/>
                    <a:pt x="90535" y="56875"/>
                  </a:cubicBezTo>
                  <a:cubicBezTo>
                    <a:pt x="88716" y="52779"/>
                    <a:pt x="88106" y="48388"/>
                    <a:pt x="87354" y="42168"/>
                  </a:cubicBezTo>
                  <a:cubicBezTo>
                    <a:pt x="86601" y="35958"/>
                    <a:pt x="81753" y="21871"/>
                    <a:pt x="68104" y="11860"/>
                  </a:cubicBezTo>
                  <a:cubicBezTo>
                    <a:pt x="68104" y="11860"/>
                    <a:pt x="64322" y="7697"/>
                    <a:pt x="47958" y="1782"/>
                  </a:cubicBezTo>
                  <a:cubicBezTo>
                    <a:pt x="31471" y="-4171"/>
                    <a:pt x="19993" y="5878"/>
                    <a:pt x="11811" y="15870"/>
                  </a:cubicBezTo>
                  <a:cubicBezTo>
                    <a:pt x="3629" y="25871"/>
                    <a:pt x="0" y="37473"/>
                    <a:pt x="0" y="46331"/>
                  </a:cubicBezTo>
                  <a:cubicBezTo>
                    <a:pt x="0" y="55189"/>
                    <a:pt x="4086" y="59513"/>
                    <a:pt x="6820" y="65876"/>
                  </a:cubicBezTo>
                  <a:cubicBezTo>
                    <a:pt x="9544" y="72239"/>
                    <a:pt x="9087" y="75877"/>
                    <a:pt x="13868" y="84059"/>
                  </a:cubicBezTo>
                  <a:cubicBezTo>
                    <a:pt x="18650" y="92241"/>
                    <a:pt x="22965" y="84297"/>
                    <a:pt x="25918" y="90651"/>
                  </a:cubicBezTo>
                  <a:close/>
                  <a:moveTo>
                    <a:pt x="78886" y="59856"/>
                  </a:moveTo>
                  <a:cubicBezTo>
                    <a:pt x="80820" y="49398"/>
                    <a:pt x="86392" y="54065"/>
                    <a:pt x="86392" y="54065"/>
                  </a:cubicBezTo>
                  <a:cubicBezTo>
                    <a:pt x="87525" y="62923"/>
                    <a:pt x="78886" y="59856"/>
                    <a:pt x="78886" y="59856"/>
                  </a:cubicBezTo>
                  <a:close/>
                  <a:moveTo>
                    <a:pt x="66151" y="88384"/>
                  </a:moveTo>
                  <a:cubicBezTo>
                    <a:pt x="74104" y="82926"/>
                    <a:pt x="81039" y="84297"/>
                    <a:pt x="81039" y="84297"/>
                  </a:cubicBezTo>
                  <a:cubicBezTo>
                    <a:pt x="81039" y="84297"/>
                    <a:pt x="81039" y="85764"/>
                    <a:pt x="80591" y="88384"/>
                  </a:cubicBezTo>
                  <a:cubicBezTo>
                    <a:pt x="80143" y="91003"/>
                    <a:pt x="76267" y="93384"/>
                    <a:pt x="73200" y="92708"/>
                  </a:cubicBezTo>
                  <a:cubicBezTo>
                    <a:pt x="70133" y="92013"/>
                    <a:pt x="66151" y="88384"/>
                    <a:pt x="66151" y="88384"/>
                  </a:cubicBezTo>
                  <a:close/>
                  <a:moveTo>
                    <a:pt x="56607" y="65419"/>
                  </a:moveTo>
                  <a:cubicBezTo>
                    <a:pt x="56607" y="65419"/>
                    <a:pt x="63998" y="53027"/>
                    <a:pt x="68542" y="63152"/>
                  </a:cubicBezTo>
                  <a:cubicBezTo>
                    <a:pt x="68542" y="63152"/>
                    <a:pt x="65361" y="68610"/>
                    <a:pt x="56607" y="65419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</p:spPr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FD79D520-565E-CE85-C1F2-8485BCA8ECDF}"/>
              </a:ext>
            </a:extLst>
          </p:cNvPr>
          <p:cNvSpPr txBox="1"/>
          <p:nvPr/>
        </p:nvSpPr>
        <p:spPr>
          <a:xfrm rot="21600000">
            <a:off x="3342140" y="2012763"/>
            <a:ext cx="3828681" cy="609600"/>
          </a:xfrm>
          <a:prstGeom prst="rect">
            <a:avLst/>
          </a:prstGeom>
        </p:spPr>
        <p:txBody>
          <a:bodyPr lIns="0" tIns="21600" rIns="0" bIns="0" rtlCol="0" anchor="t"/>
          <a:lstStyle/>
          <a:p>
            <a:pPr algn="l">
              <a:lnSpc>
                <a:spcPts val="2400"/>
              </a:lnSpc>
            </a:pPr>
            <a:r>
              <a:rPr lang="en-US" sz="1500" spc="150">
                <a:solidFill>
                  <a:srgbClr val="000000">
                    <a:alpha val="100000"/>
                  </a:srgbClr>
                </a:solidFill>
                <a:latin typeface="Lato"/>
              </a:rPr>
              <a:t>RSV is the second leading cause of global childhood mortality</a:t>
            </a:r>
            <a:endParaRPr lang="en-US" sz="1500" b="0" i="0" spc="150">
              <a:solidFill>
                <a:srgbClr val="000000">
                  <a:alpha val="100000"/>
                </a:srgbClr>
              </a:solidFill>
              <a:latin typeface="Lato"/>
            </a:endParaRP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6C88DD23-7ECF-0E5C-0B40-CE030C3EEDC9}"/>
              </a:ext>
            </a:extLst>
          </p:cNvPr>
          <p:cNvSpPr txBox="1">
            <a:spLocks/>
          </p:cNvSpPr>
          <p:nvPr/>
        </p:nvSpPr>
        <p:spPr bwMode="auto">
          <a:xfrm>
            <a:off x="745871" y="784368"/>
            <a:ext cx="6525262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Myriad Pro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nl-NL" altLang="nl-NL" sz="2800" b="1"/>
              <a:t>Take-home </a:t>
            </a:r>
            <a:r>
              <a:rPr lang="nl-NL" altLang="nl-NL" sz="2800" b="1" err="1"/>
              <a:t>message</a:t>
            </a:r>
            <a:endParaRPr lang="nl-NL" altLang="nl-NL" sz="2800" b="1"/>
          </a:p>
        </p:txBody>
      </p:sp>
      <p:pic>
        <p:nvPicPr>
          <p:cNvPr id="2" name="Graphic 2" descr="Naald met effen opvulling">
            <a:extLst>
              <a:ext uri="{FF2B5EF4-FFF2-40B4-BE49-F238E27FC236}">
                <a16:creationId xmlns:a16="http://schemas.microsoft.com/office/drawing/2014/main" id="{DB1E88CF-F02A-E6AC-3595-173D9616D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2710" y="5566024"/>
            <a:ext cx="914400" cy="914400"/>
          </a:xfrm>
          <a:prstGeom prst="rect">
            <a:avLst/>
          </a:prstGeom>
        </p:spPr>
      </p:pic>
      <p:sp>
        <p:nvSpPr>
          <p:cNvPr id="3" name="TextBox 7">
            <a:extLst>
              <a:ext uri="{FF2B5EF4-FFF2-40B4-BE49-F238E27FC236}">
                <a16:creationId xmlns:a16="http://schemas.microsoft.com/office/drawing/2014/main" id="{168E808F-E8A6-4A7A-B2A3-AF6419F42382}"/>
              </a:ext>
            </a:extLst>
          </p:cNvPr>
          <p:cNvSpPr txBox="1"/>
          <p:nvPr/>
        </p:nvSpPr>
        <p:spPr>
          <a:xfrm>
            <a:off x="3348943" y="5712223"/>
            <a:ext cx="4274729" cy="609600"/>
          </a:xfrm>
          <a:prstGeom prst="rect">
            <a:avLst/>
          </a:prstGeom>
        </p:spPr>
        <p:txBody>
          <a:bodyPr lIns="0" tIns="21600" rIns="0" bIns="0" rtlCol="0" anchor="t"/>
          <a:lstStyle/>
          <a:p>
            <a:pPr>
              <a:lnSpc>
                <a:spcPts val="2400"/>
              </a:lnSpc>
            </a:pPr>
            <a:r>
              <a:rPr lang="en-US" sz="1500" spc="150">
                <a:solidFill>
                  <a:srgbClr val="000000">
                    <a:alpha val="100000"/>
                  </a:srgbClr>
                </a:solidFill>
                <a:latin typeface="Lato"/>
              </a:rPr>
              <a:t>Raising awareness to promote vaccine acceptance &amp; implementation</a:t>
            </a:r>
            <a:endParaRPr lang="en-US" sz="1500" b="0" i="0" spc="150">
              <a:solidFill>
                <a:srgbClr val="000000">
                  <a:alpha val="100000"/>
                </a:srgbClr>
              </a:solidFill>
              <a:latin typeface="Lato"/>
            </a:endParaRPr>
          </a:p>
        </p:txBody>
      </p:sp>
      <p:pic>
        <p:nvPicPr>
          <p:cNvPr id="21" name="Graphic 20" descr="Gravestone outline">
            <a:extLst>
              <a:ext uri="{FF2B5EF4-FFF2-40B4-BE49-F238E27FC236}">
                <a16:creationId xmlns:a16="http://schemas.microsoft.com/office/drawing/2014/main" id="{2DFFBB14-570B-40D3-968E-0659A6289D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81923" y="1917509"/>
            <a:ext cx="738188" cy="7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52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6C88DD23-7ECF-0E5C-0B40-CE030C3EEDC9}"/>
              </a:ext>
            </a:extLst>
          </p:cNvPr>
          <p:cNvSpPr txBox="1">
            <a:spLocks/>
          </p:cNvSpPr>
          <p:nvPr/>
        </p:nvSpPr>
        <p:spPr bwMode="auto">
          <a:xfrm>
            <a:off x="709769" y="621880"/>
            <a:ext cx="7724462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Myriad Pro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nl-NL" altLang="nl-NL" b="1">
                <a:ea typeface="ＭＳ Ｐゴシック"/>
              </a:rPr>
              <a:t>Will </a:t>
            </a:r>
            <a:r>
              <a:rPr lang="nl-NL" altLang="nl-NL" b="1" err="1">
                <a:ea typeface="ＭＳ Ｐゴシック"/>
              </a:rPr>
              <a:t>you</a:t>
            </a:r>
            <a:r>
              <a:rPr lang="nl-NL" altLang="nl-NL" b="1">
                <a:ea typeface="ＭＳ Ｐゴシック"/>
              </a:rPr>
              <a:t> </a:t>
            </a:r>
            <a:r>
              <a:rPr lang="nl-NL" altLang="nl-NL" b="1" err="1">
                <a:ea typeface="ＭＳ Ｐゴシック"/>
              </a:rPr>
              <a:t>join</a:t>
            </a:r>
            <a:r>
              <a:rPr lang="nl-NL" altLang="nl-NL" b="1">
                <a:ea typeface="ＭＳ Ｐゴシック"/>
              </a:rPr>
              <a:t> </a:t>
            </a:r>
            <a:r>
              <a:rPr lang="nl-NL" altLang="nl-NL" b="1" err="1">
                <a:ea typeface="ＭＳ Ｐゴシック"/>
              </a:rPr>
              <a:t>our</a:t>
            </a:r>
            <a:r>
              <a:rPr lang="nl-NL" altLang="nl-NL" b="1">
                <a:ea typeface="ＭＳ Ｐゴシック"/>
              </a:rPr>
              <a:t> mission? </a:t>
            </a:r>
            <a:endParaRPr lang="nl-NL" altLang="nl-NL" b="1"/>
          </a:p>
        </p:txBody>
      </p:sp>
      <p:sp>
        <p:nvSpPr>
          <p:cNvPr id="3" name="Tekstvak 4">
            <a:extLst>
              <a:ext uri="{FF2B5EF4-FFF2-40B4-BE49-F238E27FC236}">
                <a16:creationId xmlns:a16="http://schemas.microsoft.com/office/drawing/2014/main" id="{7719F0F6-1607-119C-FE7B-77C98D45A449}"/>
              </a:ext>
            </a:extLst>
          </p:cNvPr>
          <p:cNvSpPr txBox="1"/>
          <p:nvPr/>
        </p:nvSpPr>
        <p:spPr>
          <a:xfrm>
            <a:off x="1175592" y="1490008"/>
            <a:ext cx="6792812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+mj-lt"/>
              </a:rPr>
              <a:t>Write your e-mail address in the chat </a:t>
            </a:r>
          </a:p>
          <a:p>
            <a:pPr algn="ctr"/>
            <a:r>
              <a:rPr lang="en-US">
                <a:latin typeface="+mj-lt"/>
              </a:rPr>
              <a:t>or</a:t>
            </a:r>
          </a:p>
          <a:p>
            <a:pPr algn="ctr"/>
            <a:r>
              <a:rPr lang="en-US">
                <a:latin typeface="+mj-lt"/>
              </a:rPr>
              <a:t> send an e-mail to </a:t>
            </a:r>
            <a:r>
              <a:rPr lang="en-US">
                <a:latin typeface="+mj-lt"/>
                <a:hlinkClick r:id="rId3"/>
              </a:rPr>
              <a:t>rsvgold@umcutrecht.nl</a:t>
            </a:r>
            <a:r>
              <a:rPr lang="en-US">
                <a:latin typeface="+mj-lt"/>
              </a:rPr>
              <a:t>  </a:t>
            </a:r>
          </a:p>
          <a:p>
            <a:pPr algn="ctr"/>
            <a:r>
              <a:rPr lang="en-US">
                <a:latin typeface="+mj-lt"/>
              </a:rPr>
              <a:t>and</a:t>
            </a:r>
          </a:p>
          <a:p>
            <a:pPr algn="ctr"/>
            <a:r>
              <a:rPr lang="en-US">
                <a:latin typeface="+mj-lt"/>
              </a:rPr>
              <a:t>Visit our website: </a:t>
            </a:r>
            <a:r>
              <a:rPr lang="en-US">
                <a:latin typeface="+mj-lt"/>
                <a:hlinkClick r:id="rId4"/>
              </a:rPr>
              <a:t>www.rsvgold.com/100xGOLD</a:t>
            </a:r>
            <a:r>
              <a:rPr lang="en-US">
                <a:latin typeface="+mj-lt"/>
              </a:rPr>
              <a:t> </a:t>
            </a:r>
          </a:p>
        </p:txBody>
      </p:sp>
      <p:pic>
        <p:nvPicPr>
          <p:cNvPr id="2" name="Afbeelding 1" descr="Afbeelding met logo, Lettertype, Graphics, tekst&#10;&#10;Automatisch gegenereerde beschrijving">
            <a:extLst>
              <a:ext uri="{FF2B5EF4-FFF2-40B4-BE49-F238E27FC236}">
                <a16:creationId xmlns:a16="http://schemas.microsoft.com/office/drawing/2014/main" id="{EFD8EE90-7ADE-D916-F492-99D5325314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2961" y="3436520"/>
            <a:ext cx="6486525" cy="225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58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6C88DD23-7ECF-0E5C-0B40-CE030C3EEDC9}"/>
              </a:ext>
            </a:extLst>
          </p:cNvPr>
          <p:cNvSpPr txBox="1">
            <a:spLocks/>
          </p:cNvSpPr>
          <p:nvPr/>
        </p:nvSpPr>
        <p:spPr bwMode="auto">
          <a:xfrm>
            <a:off x="739620" y="513500"/>
            <a:ext cx="7543260" cy="81702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Myriad Pro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nl-NL" altLang="nl-NL" sz="2800" b="1" err="1">
                <a:latin typeface="Calibri" panose="020F0502020204030204" pitchFamily="34" charset="0"/>
              </a:rPr>
              <a:t>Thank</a:t>
            </a:r>
            <a:r>
              <a:rPr lang="nl-NL" altLang="nl-NL" sz="2800" b="1">
                <a:latin typeface="Calibri" panose="020F0502020204030204" pitchFamily="34" charset="0"/>
              </a:rPr>
              <a:t> </a:t>
            </a:r>
            <a:r>
              <a:rPr lang="nl-NL" altLang="nl-NL" sz="2800" b="1" err="1">
                <a:latin typeface="Calibri" panose="020F0502020204030204" pitchFamily="34" charset="0"/>
              </a:rPr>
              <a:t>you</a:t>
            </a:r>
            <a:r>
              <a:rPr lang="nl-NL" altLang="nl-NL" sz="2800" b="1">
                <a:latin typeface="Calibri" panose="020F0502020204030204" pitchFamily="34" charset="0"/>
              </a:rPr>
              <a:t>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581CAF-CA4A-5197-8BF4-0F5C15C0CA33}"/>
              </a:ext>
            </a:extLst>
          </p:cNvPr>
          <p:cNvSpPr txBox="1"/>
          <p:nvPr/>
        </p:nvSpPr>
        <p:spPr>
          <a:xfrm>
            <a:off x="739620" y="5829965"/>
            <a:ext cx="541065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For more information, </a:t>
            </a:r>
            <a:r>
              <a:rPr lang="nl-NL" sz="2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please</a:t>
            </a:r>
            <a:r>
              <a:rPr lang="nl-NL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contact: </a:t>
            </a:r>
            <a:r>
              <a:rPr lang="nl-NL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hlinkClick r:id="rId3"/>
              </a:rPr>
              <a:t>RSVGOLD@umcutrecht.nl</a:t>
            </a:r>
            <a:r>
              <a:rPr lang="nl-NL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</a:t>
            </a:r>
            <a:endParaRPr lang="nl-NL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 descr="Examining baby with stethoscope">
            <a:extLst>
              <a:ext uri="{FF2B5EF4-FFF2-40B4-BE49-F238E27FC236}">
                <a16:creationId xmlns:a16="http://schemas.microsoft.com/office/drawing/2014/main" id="{CC48F3FF-3101-4BD6-AAA8-CAF8905F6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903" y="1092113"/>
            <a:ext cx="6984694" cy="467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11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E041EC-4FB9-4D55-9791-E28982A34D40}"/>
              </a:ext>
            </a:extLst>
          </p:cNvPr>
          <p:cNvSpPr txBox="1"/>
          <p:nvPr/>
        </p:nvSpPr>
        <p:spPr>
          <a:xfrm>
            <a:off x="950445" y="1014304"/>
            <a:ext cx="7256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>
                <a:solidFill>
                  <a:srgbClr val="1961AB"/>
                </a:solidFill>
                <a:latin typeface="+mj-lt"/>
              </a:rPr>
              <a:t>RSV stands </a:t>
            </a:r>
            <a:r>
              <a:rPr lang="nl-NL" b="1" err="1">
                <a:solidFill>
                  <a:srgbClr val="1961AB"/>
                </a:solidFill>
                <a:latin typeface="+mj-lt"/>
              </a:rPr>
              <a:t>for</a:t>
            </a:r>
            <a:r>
              <a:rPr lang="nl-NL" b="1">
                <a:solidFill>
                  <a:srgbClr val="1961AB"/>
                </a:solidFill>
                <a:latin typeface="+mj-lt"/>
              </a:rPr>
              <a:t> </a:t>
            </a:r>
            <a:r>
              <a:rPr lang="nl-NL" b="1" err="1">
                <a:solidFill>
                  <a:srgbClr val="1961AB"/>
                </a:solidFill>
                <a:latin typeface="+mj-lt"/>
              </a:rPr>
              <a:t>Respiratory</a:t>
            </a:r>
            <a:r>
              <a:rPr lang="nl-NL" b="1">
                <a:solidFill>
                  <a:srgbClr val="1961AB"/>
                </a:solidFill>
                <a:latin typeface="+mj-lt"/>
              </a:rPr>
              <a:t> </a:t>
            </a:r>
            <a:r>
              <a:rPr lang="nl-NL" b="1" err="1">
                <a:solidFill>
                  <a:srgbClr val="1961AB"/>
                </a:solidFill>
                <a:latin typeface="+mj-lt"/>
              </a:rPr>
              <a:t>Syncytial</a:t>
            </a:r>
            <a:r>
              <a:rPr lang="nl-NL" b="1">
                <a:solidFill>
                  <a:srgbClr val="1961AB"/>
                </a:solidFill>
                <a:latin typeface="+mj-lt"/>
              </a:rPr>
              <a:t> Virus</a:t>
            </a:r>
            <a:endParaRPr lang="en-GB" b="1">
              <a:solidFill>
                <a:srgbClr val="1961AB"/>
              </a:solidFill>
              <a:latin typeface="+mj-lt"/>
            </a:endParaRPr>
          </a:p>
        </p:txBody>
      </p:sp>
      <p:pic>
        <p:nvPicPr>
          <p:cNvPr id="14" name="Graphic 13" descr="Covid-19 with solid fill">
            <a:extLst>
              <a:ext uri="{FF2B5EF4-FFF2-40B4-BE49-F238E27FC236}">
                <a16:creationId xmlns:a16="http://schemas.microsoft.com/office/drawing/2014/main" id="{FFBB45C6-5A74-4C8C-B3D6-BC2CF419D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7940" y="2460422"/>
            <a:ext cx="892827" cy="892827"/>
          </a:xfrm>
          <a:prstGeom prst="rect">
            <a:avLst/>
          </a:prstGeom>
        </p:spPr>
      </p:pic>
      <p:pic>
        <p:nvPicPr>
          <p:cNvPr id="16" name="Graphic 15" descr="Lungs with virus outline">
            <a:extLst>
              <a:ext uri="{FF2B5EF4-FFF2-40B4-BE49-F238E27FC236}">
                <a16:creationId xmlns:a16="http://schemas.microsoft.com/office/drawing/2014/main" id="{34850618-2162-474D-A5D2-743A2356FA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7939" y="3891288"/>
            <a:ext cx="892827" cy="89282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212A8EC-123A-48D2-A766-FDE319AC87AF}"/>
              </a:ext>
            </a:extLst>
          </p:cNvPr>
          <p:cNvSpPr txBox="1"/>
          <p:nvPr/>
        </p:nvSpPr>
        <p:spPr>
          <a:xfrm>
            <a:off x="2573079" y="2460422"/>
            <a:ext cx="52329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err="1">
                <a:latin typeface="+mj-lt"/>
              </a:rPr>
              <a:t>Everyone</a:t>
            </a:r>
            <a:r>
              <a:rPr lang="nl-NL">
                <a:latin typeface="+mj-lt"/>
              </a:rPr>
              <a:t> </a:t>
            </a:r>
            <a:r>
              <a:rPr lang="nl-NL" err="1">
                <a:latin typeface="+mj-lt"/>
              </a:rPr>
              <a:t>contracts</a:t>
            </a:r>
            <a:r>
              <a:rPr lang="nl-NL">
                <a:latin typeface="+mj-lt"/>
              </a:rPr>
              <a:t> RSV at </a:t>
            </a:r>
            <a:r>
              <a:rPr lang="nl-NL" err="1">
                <a:latin typeface="+mj-lt"/>
              </a:rPr>
              <a:t>some</a:t>
            </a:r>
            <a:r>
              <a:rPr lang="nl-NL">
                <a:latin typeface="+mj-lt"/>
              </a:rPr>
              <a:t> point in </a:t>
            </a:r>
            <a:r>
              <a:rPr lang="nl-NL" err="1">
                <a:latin typeface="+mj-lt"/>
              </a:rPr>
              <a:t>their</a:t>
            </a:r>
            <a:r>
              <a:rPr lang="nl-NL">
                <a:latin typeface="+mj-lt"/>
              </a:rPr>
              <a:t> </a:t>
            </a:r>
            <a:r>
              <a:rPr lang="nl-NL" err="1">
                <a:latin typeface="+mj-lt"/>
              </a:rPr>
              <a:t>lives</a:t>
            </a:r>
            <a:endParaRPr lang="nl-NL">
              <a:latin typeface="+mj-lt"/>
            </a:endParaRPr>
          </a:p>
          <a:p>
            <a:endParaRPr lang="nl-NL">
              <a:latin typeface="+mj-lt"/>
            </a:endParaRPr>
          </a:p>
          <a:p>
            <a:endParaRPr lang="nl-NL">
              <a:latin typeface="+mj-lt"/>
            </a:endParaRPr>
          </a:p>
          <a:p>
            <a:r>
              <a:rPr lang="nl-NL">
                <a:latin typeface="+mj-lt"/>
              </a:rPr>
              <a:t>Young </a:t>
            </a:r>
            <a:r>
              <a:rPr lang="nl-NL" err="1">
                <a:latin typeface="+mj-lt"/>
              </a:rPr>
              <a:t>children</a:t>
            </a:r>
            <a:r>
              <a:rPr lang="nl-NL">
                <a:latin typeface="+mj-lt"/>
              </a:rPr>
              <a:t> </a:t>
            </a:r>
            <a:r>
              <a:rPr lang="nl-NL" err="1">
                <a:latin typeface="+mj-lt"/>
              </a:rPr>
              <a:t>and</a:t>
            </a:r>
            <a:r>
              <a:rPr lang="nl-NL">
                <a:latin typeface="+mj-lt"/>
              </a:rPr>
              <a:t> </a:t>
            </a:r>
            <a:r>
              <a:rPr lang="nl-NL" err="1">
                <a:latin typeface="+mj-lt"/>
              </a:rPr>
              <a:t>elderly</a:t>
            </a:r>
            <a:r>
              <a:rPr lang="nl-NL">
                <a:latin typeface="+mj-lt"/>
              </a:rPr>
              <a:t> persons are at risk of severe </a:t>
            </a:r>
            <a:r>
              <a:rPr lang="nl-NL" err="1">
                <a:latin typeface="+mj-lt"/>
              </a:rPr>
              <a:t>illness</a:t>
            </a:r>
            <a:r>
              <a:rPr lang="nl-NL">
                <a:latin typeface="+mj-lt"/>
              </a:rPr>
              <a:t> </a:t>
            </a:r>
            <a:r>
              <a:rPr lang="nl-NL" err="1">
                <a:latin typeface="+mj-lt"/>
              </a:rPr>
              <a:t>due</a:t>
            </a:r>
            <a:r>
              <a:rPr lang="nl-NL">
                <a:latin typeface="+mj-lt"/>
              </a:rPr>
              <a:t> </a:t>
            </a:r>
            <a:r>
              <a:rPr lang="nl-NL" err="1">
                <a:latin typeface="+mj-lt"/>
              </a:rPr>
              <a:t>to</a:t>
            </a:r>
            <a:r>
              <a:rPr lang="nl-NL">
                <a:latin typeface="+mj-lt"/>
              </a:rPr>
              <a:t> RSV </a:t>
            </a:r>
            <a:r>
              <a:rPr lang="nl-NL" err="1">
                <a:latin typeface="+mj-lt"/>
              </a:rPr>
              <a:t>infection</a:t>
            </a:r>
            <a:endParaRPr lang="en-GB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2449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>
            <a:extLst>
              <a:ext uri="{FF2B5EF4-FFF2-40B4-BE49-F238E27FC236}">
                <a16:creationId xmlns:a16="http://schemas.microsoft.com/office/drawing/2014/main" id="{6366B1DA-24C1-4A6F-997F-584BAD7B6FA8}"/>
              </a:ext>
            </a:extLst>
          </p:cNvPr>
          <p:cNvSpPr txBox="1">
            <a:spLocks/>
          </p:cNvSpPr>
          <p:nvPr/>
        </p:nvSpPr>
        <p:spPr bwMode="auto">
          <a:xfrm>
            <a:off x="739620" y="626871"/>
            <a:ext cx="7543260" cy="81702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Myriad Pro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nl-NL" altLang="nl-NL" sz="2800" b="1">
                <a:latin typeface="+mj-lt"/>
              </a:rPr>
              <a:t>Transmission of RSV</a:t>
            </a:r>
          </a:p>
        </p:txBody>
      </p:sp>
      <p:graphicFrame>
        <p:nvGraphicFramePr>
          <p:cNvPr id="16" name="TextBox 13">
            <a:extLst>
              <a:ext uri="{FF2B5EF4-FFF2-40B4-BE49-F238E27FC236}">
                <a16:creationId xmlns:a16="http://schemas.microsoft.com/office/drawing/2014/main" id="{7D2F6BFC-BEB0-C7D3-F040-28D1E0BA5C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9001909"/>
              </p:ext>
            </p:extLst>
          </p:nvPr>
        </p:nvGraphicFramePr>
        <p:xfrm>
          <a:off x="739620" y="1291082"/>
          <a:ext cx="7543260" cy="4236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24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7DE6D642-8567-A1F8-189E-9CB0E2889DD6}"/>
              </a:ext>
            </a:extLst>
          </p:cNvPr>
          <p:cNvSpPr txBox="1">
            <a:spLocks/>
          </p:cNvSpPr>
          <p:nvPr/>
        </p:nvSpPr>
        <p:spPr bwMode="auto">
          <a:xfrm>
            <a:off x="581972" y="744755"/>
            <a:ext cx="7543260" cy="81702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Myriad Pro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nl-NL" altLang="nl-NL" sz="2800" b="1" err="1">
                <a:latin typeface="+mj-lt"/>
              </a:rPr>
              <a:t>Seasonality</a:t>
            </a:r>
            <a:r>
              <a:rPr lang="nl-NL" altLang="nl-NL" sz="2800" b="1">
                <a:latin typeface="+mj-lt"/>
              </a:rPr>
              <a:t> of RSV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B10FC1-7B4C-99A8-AE70-61376103734D}"/>
              </a:ext>
            </a:extLst>
          </p:cNvPr>
          <p:cNvSpPr txBox="1"/>
          <p:nvPr/>
        </p:nvSpPr>
        <p:spPr>
          <a:xfrm>
            <a:off x="703158" y="1961003"/>
            <a:ext cx="7539399" cy="4293337"/>
          </a:xfrm>
          <a:prstGeom prst="rect">
            <a:avLst/>
          </a:prstGeom>
        </p:spPr>
        <p:txBody>
          <a:bodyPr lIns="0" tIns="14400" rIns="0" bIns="0" rtlCol="0">
            <a:no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Arial" charset="0"/>
            </a:pPr>
            <a:r>
              <a:rPr lang="nl-BE" b="1">
                <a:latin typeface="+mj-lt"/>
                <a:ea typeface="ＭＳ Ｐゴシック" charset="0"/>
              </a:rPr>
              <a:t>RSV </a:t>
            </a:r>
            <a:r>
              <a:rPr lang="nl-BE" b="1" err="1">
                <a:latin typeface="+mj-lt"/>
                <a:ea typeface="ＭＳ Ｐゴシック" charset="0"/>
              </a:rPr>
              <a:t>season</a:t>
            </a:r>
            <a:r>
              <a:rPr lang="nl-BE" b="1">
                <a:latin typeface="+mj-lt"/>
                <a:ea typeface="ＭＳ Ｐゴシック" charset="0"/>
              </a:rPr>
              <a:t> in </a:t>
            </a:r>
            <a:r>
              <a:rPr lang="nl-BE" b="1" err="1">
                <a:latin typeface="+mj-lt"/>
                <a:ea typeface="ＭＳ Ｐゴシック" charset="0"/>
              </a:rPr>
              <a:t>the</a:t>
            </a:r>
            <a:r>
              <a:rPr lang="nl-BE" b="1">
                <a:latin typeface="+mj-lt"/>
                <a:ea typeface="ＭＳ Ｐゴシック" charset="0"/>
              </a:rPr>
              <a:t> </a:t>
            </a:r>
            <a:r>
              <a:rPr lang="nl-BE" b="1" err="1">
                <a:latin typeface="+mj-lt"/>
                <a:ea typeface="ＭＳ Ｐゴシック" charset="0"/>
              </a:rPr>
              <a:t>Northern</a:t>
            </a:r>
            <a:r>
              <a:rPr lang="nl-BE" b="1">
                <a:latin typeface="+mj-lt"/>
                <a:ea typeface="ＭＳ Ｐゴシック" charset="0"/>
              </a:rPr>
              <a:t> </a:t>
            </a:r>
            <a:r>
              <a:rPr lang="nl-BE" b="1" err="1">
                <a:latin typeface="+mj-lt"/>
                <a:ea typeface="ＭＳ Ｐゴシック" charset="0"/>
              </a:rPr>
              <a:t>Hemisphere</a:t>
            </a:r>
            <a:r>
              <a:rPr lang="nl-BE" b="1">
                <a:latin typeface="+mj-lt"/>
                <a:ea typeface="ＭＳ Ｐゴシック" charset="0"/>
              </a:rPr>
              <a:t>:</a:t>
            </a:r>
            <a:br>
              <a:rPr lang="nl-BE" b="1">
                <a:latin typeface="+mj-lt"/>
                <a:ea typeface="ＭＳ Ｐゴシック" charset="0"/>
              </a:rPr>
            </a:br>
            <a:r>
              <a:rPr lang="nl-BE" err="1">
                <a:latin typeface="+mj-lt"/>
                <a:ea typeface="ＭＳ Ｐゴシック" charset="0"/>
              </a:rPr>
              <a:t>Approximately</a:t>
            </a:r>
            <a:r>
              <a:rPr lang="nl-BE">
                <a:latin typeface="+mj-lt"/>
                <a:ea typeface="ＭＳ Ｐゴシック" charset="0"/>
              </a:rPr>
              <a:t> November - </a:t>
            </a:r>
            <a:r>
              <a:rPr lang="nl-BE" err="1">
                <a:latin typeface="+mj-lt"/>
                <a:ea typeface="ＭＳ Ｐゴシック" charset="0"/>
              </a:rPr>
              <a:t>March</a:t>
            </a:r>
            <a:endParaRPr lang="nl-BE">
              <a:latin typeface="+mj-lt"/>
              <a:ea typeface="ＭＳ Ｐゴシック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Arial" charset="0"/>
            </a:pPr>
            <a:endParaRPr lang="nl-BE">
              <a:latin typeface="+mj-lt"/>
              <a:ea typeface="ＭＳ Ｐゴシック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Arial" charset="0"/>
            </a:pPr>
            <a:endParaRPr lang="nl-BE">
              <a:latin typeface="+mj-lt"/>
              <a:ea typeface="ＭＳ Ｐゴシック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Arial" charset="0"/>
            </a:pPr>
            <a:r>
              <a:rPr lang="nl-BE" b="1">
                <a:latin typeface="+mj-lt"/>
                <a:ea typeface="ＭＳ Ｐゴシック" charset="0"/>
              </a:rPr>
              <a:t>RSV </a:t>
            </a:r>
            <a:r>
              <a:rPr lang="nl-BE" b="1" err="1">
                <a:latin typeface="+mj-lt"/>
                <a:ea typeface="ＭＳ Ｐゴシック" charset="0"/>
              </a:rPr>
              <a:t>season</a:t>
            </a:r>
            <a:r>
              <a:rPr lang="nl-BE" b="1">
                <a:latin typeface="+mj-lt"/>
                <a:ea typeface="ＭＳ Ｐゴシック" charset="0"/>
              </a:rPr>
              <a:t> in </a:t>
            </a:r>
            <a:r>
              <a:rPr lang="nl-BE" b="1" err="1">
                <a:latin typeface="+mj-lt"/>
                <a:ea typeface="ＭＳ Ｐゴシック" charset="0"/>
              </a:rPr>
              <a:t>the</a:t>
            </a:r>
            <a:r>
              <a:rPr lang="nl-BE" b="1">
                <a:latin typeface="+mj-lt"/>
                <a:ea typeface="ＭＳ Ｐゴシック" charset="0"/>
              </a:rPr>
              <a:t> Southern </a:t>
            </a:r>
            <a:r>
              <a:rPr lang="nl-BE" b="1" err="1">
                <a:latin typeface="+mj-lt"/>
                <a:ea typeface="ＭＳ Ｐゴシック" charset="0"/>
              </a:rPr>
              <a:t>Hemisphere</a:t>
            </a:r>
            <a:r>
              <a:rPr lang="nl-BE" b="1">
                <a:latin typeface="+mj-lt"/>
                <a:ea typeface="ＭＳ Ｐゴシック" charset="0"/>
              </a:rPr>
              <a:t>:</a:t>
            </a:r>
            <a:endParaRPr lang="nl-BE">
              <a:latin typeface="+mj-lt"/>
              <a:ea typeface="ＭＳ Ｐゴシック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Arial" charset="0"/>
            </a:pPr>
            <a:r>
              <a:rPr lang="nl-BE" err="1">
                <a:latin typeface="+mj-lt"/>
                <a:ea typeface="ＭＳ Ｐゴシック" charset="0"/>
              </a:rPr>
              <a:t>Approximately</a:t>
            </a:r>
            <a:r>
              <a:rPr lang="nl-BE">
                <a:latin typeface="+mj-lt"/>
                <a:ea typeface="ＭＳ Ｐゴシック" charset="0"/>
              </a:rPr>
              <a:t> </a:t>
            </a:r>
            <a:r>
              <a:rPr lang="nl-BE" err="1">
                <a:latin typeface="+mj-lt"/>
                <a:ea typeface="ＭＳ Ｐゴシック" charset="0"/>
              </a:rPr>
              <a:t>June</a:t>
            </a:r>
            <a:r>
              <a:rPr lang="nl-BE">
                <a:latin typeface="+mj-lt"/>
                <a:ea typeface="ＭＳ Ｐゴシック" charset="0"/>
              </a:rPr>
              <a:t> - September (</a:t>
            </a:r>
            <a:r>
              <a:rPr lang="nl-BE" err="1">
                <a:latin typeface="+mj-lt"/>
                <a:ea typeface="ＭＳ Ｐゴシック" charset="0"/>
              </a:rPr>
              <a:t>rainy</a:t>
            </a:r>
            <a:r>
              <a:rPr lang="nl-BE">
                <a:latin typeface="+mj-lt"/>
                <a:ea typeface="ＭＳ Ｐゴシック" charset="0"/>
              </a:rPr>
              <a:t> </a:t>
            </a:r>
            <a:r>
              <a:rPr lang="nl-BE" err="1">
                <a:latin typeface="+mj-lt"/>
                <a:ea typeface="ＭＳ Ｐゴシック" charset="0"/>
              </a:rPr>
              <a:t>season</a:t>
            </a:r>
            <a:r>
              <a:rPr lang="nl-BE">
                <a:latin typeface="+mj-lt"/>
                <a:ea typeface="ＭＳ Ｐゴシック" charset="0"/>
              </a:rPr>
              <a:t>)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Arial" charset="0"/>
            </a:pPr>
            <a:endParaRPr lang="nl-BE">
              <a:latin typeface="+mj-lt"/>
              <a:ea typeface="ＭＳ Ｐゴシック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Arial" charset="0"/>
            </a:pPr>
            <a:endParaRPr lang="nl-BE">
              <a:latin typeface="+mj-lt"/>
              <a:ea typeface="ＭＳ Ｐゴシック" charset="0"/>
            </a:endParaRPr>
          </a:p>
          <a:p>
            <a:pPr marL="285750" indent="-28575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nl-BE" err="1">
                <a:latin typeface="+mj-lt"/>
                <a:ea typeface="ＭＳ Ｐゴシック" charset="0"/>
              </a:rPr>
              <a:t>There</a:t>
            </a:r>
            <a:r>
              <a:rPr lang="nl-BE">
                <a:latin typeface="+mj-lt"/>
                <a:ea typeface="ＭＳ Ｐゴシック" charset="0"/>
              </a:rPr>
              <a:t> are </a:t>
            </a:r>
            <a:r>
              <a:rPr lang="nl-BE" err="1">
                <a:latin typeface="+mj-lt"/>
                <a:ea typeface="ＭＳ Ｐゴシック" charset="0"/>
              </a:rPr>
              <a:t>variations</a:t>
            </a:r>
            <a:r>
              <a:rPr lang="nl-BE">
                <a:latin typeface="+mj-lt"/>
                <a:ea typeface="ＭＳ Ｐゴシック" charset="0"/>
              </a:rPr>
              <a:t> in </a:t>
            </a:r>
            <a:r>
              <a:rPr lang="nl-BE" err="1">
                <a:latin typeface="+mj-lt"/>
                <a:ea typeface="ＭＳ Ｐゴシック" charset="0"/>
              </a:rPr>
              <a:t>regions</a:t>
            </a:r>
            <a:r>
              <a:rPr lang="nl-BE">
                <a:latin typeface="+mj-lt"/>
                <a:ea typeface="ＭＳ Ｐゴシック" charset="0"/>
              </a:rPr>
              <a:t> </a:t>
            </a:r>
            <a:r>
              <a:rPr lang="nl-BE" err="1">
                <a:latin typeface="+mj-lt"/>
                <a:ea typeface="ＭＳ Ｐゴシック" charset="0"/>
              </a:rPr>
              <a:t>and</a:t>
            </a:r>
            <a:r>
              <a:rPr lang="nl-BE">
                <a:latin typeface="+mj-lt"/>
                <a:ea typeface="ＭＳ Ｐゴシック" charset="0"/>
              </a:rPr>
              <a:t> even </a:t>
            </a:r>
            <a:r>
              <a:rPr lang="nl-BE" err="1">
                <a:latin typeface="+mj-lt"/>
                <a:ea typeface="ＭＳ Ｐゴシック" charset="0"/>
              </a:rPr>
              <a:t>within</a:t>
            </a:r>
            <a:r>
              <a:rPr lang="nl-BE">
                <a:latin typeface="+mj-lt"/>
                <a:ea typeface="ＭＳ Ｐゴシック" charset="0"/>
              </a:rPr>
              <a:t> </a:t>
            </a:r>
            <a:r>
              <a:rPr lang="nl-BE" err="1">
                <a:latin typeface="+mj-lt"/>
                <a:ea typeface="ＭＳ Ｐゴシック" charset="0"/>
              </a:rPr>
              <a:t>countries</a:t>
            </a:r>
            <a:endParaRPr lang="nl-BE">
              <a:latin typeface="+mj-lt"/>
              <a:ea typeface="ＭＳ Ｐゴシック" charset="0"/>
            </a:endParaRPr>
          </a:p>
          <a:p>
            <a:pPr marL="285750" indent="-28575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nl-BE" err="1">
                <a:latin typeface="+mj-lt"/>
                <a:ea typeface="ＭＳ Ｐゴシック" charset="0"/>
              </a:rPr>
              <a:t>Seasonality</a:t>
            </a:r>
            <a:r>
              <a:rPr lang="nl-BE">
                <a:latin typeface="+mj-lt"/>
                <a:ea typeface="ＭＳ Ｐゴシック" charset="0"/>
              </a:rPr>
              <a:t> </a:t>
            </a:r>
            <a:r>
              <a:rPr lang="nl-BE" err="1">
                <a:latin typeface="+mj-lt"/>
                <a:ea typeface="ＭＳ Ｐゴシック" charset="0"/>
              </a:rPr>
              <a:t>can</a:t>
            </a:r>
            <a:r>
              <a:rPr lang="nl-BE">
                <a:latin typeface="+mj-lt"/>
                <a:ea typeface="ＭＳ Ｐゴシック" charset="0"/>
              </a:rPr>
              <a:t> </a:t>
            </a:r>
            <a:r>
              <a:rPr lang="nl-BE" err="1">
                <a:latin typeface="+mj-lt"/>
                <a:ea typeface="ＭＳ Ｐゴシック" charset="0"/>
              </a:rPr>
              <a:t>also</a:t>
            </a:r>
            <a:r>
              <a:rPr lang="nl-BE">
                <a:latin typeface="+mj-lt"/>
                <a:ea typeface="ＭＳ Ｐゴシック" charset="0"/>
              </a:rPr>
              <a:t> change over time </a:t>
            </a:r>
            <a:br>
              <a:rPr lang="nl-BE" b="1">
                <a:latin typeface="+mj-lt"/>
                <a:ea typeface="ＭＳ Ｐゴシック" charset="0"/>
              </a:rPr>
            </a:br>
            <a:br>
              <a:rPr lang="nl-BE" b="1">
                <a:latin typeface="+mj-lt"/>
                <a:ea typeface="ＭＳ Ｐゴシック" charset="0"/>
              </a:rPr>
            </a:br>
            <a:br>
              <a:rPr lang="nl-BE" b="1">
                <a:latin typeface="+mj-lt"/>
                <a:ea typeface="ＭＳ Ｐゴシック" charset="0"/>
              </a:rPr>
            </a:br>
            <a:br>
              <a:rPr lang="nl-BE" b="1">
                <a:latin typeface="+mj-lt"/>
                <a:ea typeface="ＭＳ Ｐゴシック" charset="0"/>
              </a:rPr>
            </a:br>
            <a:endParaRPr lang="nl-BE" b="1" i="0" spc="150">
              <a:latin typeface="+mj-lt"/>
              <a:ea typeface="ＭＳ Ｐゴシック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485AF6-6E6B-202F-721C-0910DAF47CC0}"/>
              </a:ext>
            </a:extLst>
          </p:cNvPr>
          <p:cNvSpPr txBox="1"/>
          <p:nvPr/>
        </p:nvSpPr>
        <p:spPr>
          <a:xfrm rot="21600000">
            <a:off x="1264835" y="5430119"/>
            <a:ext cx="6419906" cy="323850"/>
          </a:xfrm>
          <a:prstGeom prst="rect">
            <a:avLst/>
          </a:prstGeom>
        </p:spPr>
        <p:txBody>
          <a:bodyPr lIns="0" tIns="21600" rIns="0" bIns="0" rtlCol="0" anchor="t"/>
          <a:lstStyle/>
          <a:p>
            <a:pPr algn="l">
              <a:lnSpc>
                <a:spcPts val="2520"/>
              </a:lnSpc>
            </a:pPr>
            <a:endParaRPr lang="en-US" sz="1575" b="0" i="0" spc="150">
              <a:solidFill>
                <a:srgbClr val="F5A623">
                  <a:alpha val="100000"/>
                </a:srgbClr>
              </a:solidFill>
              <a:latin typeface="+mj-lt"/>
            </a:endParaRPr>
          </a:p>
        </p:txBody>
      </p:sp>
      <p:grpSp>
        <p:nvGrpSpPr>
          <p:cNvPr id="10" name="Group 27">
            <a:extLst>
              <a:ext uri="{FF2B5EF4-FFF2-40B4-BE49-F238E27FC236}">
                <a16:creationId xmlns:a16="http://schemas.microsoft.com/office/drawing/2014/main" id="{7F1E3EC8-0C76-B257-3090-BA5674C2B51E}"/>
              </a:ext>
            </a:extLst>
          </p:cNvPr>
          <p:cNvGrpSpPr/>
          <p:nvPr/>
        </p:nvGrpSpPr>
        <p:grpSpPr>
          <a:xfrm>
            <a:off x="6304719" y="1857804"/>
            <a:ext cx="2038911" cy="2038911"/>
            <a:chOff x="707456" y="1630980"/>
            <a:chExt cx="2038911" cy="2038911"/>
          </a:xfrm>
        </p:grpSpPr>
        <p:pic>
          <p:nvPicPr>
            <p:cNvPr id="11" name="Graphic 10" descr="Earth globe: Africa and Europe with solid fill">
              <a:extLst>
                <a:ext uri="{FF2B5EF4-FFF2-40B4-BE49-F238E27FC236}">
                  <a16:creationId xmlns:a16="http://schemas.microsoft.com/office/drawing/2014/main" id="{7F387A3C-4C1D-AFCF-3711-971BFDE2F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7456" y="1630980"/>
              <a:ext cx="2038911" cy="2038911"/>
            </a:xfrm>
            <a:prstGeom prst="rect">
              <a:avLst/>
            </a:prstGeom>
          </p:spPr>
        </p:pic>
        <p:cxnSp>
          <p:nvCxnSpPr>
            <p:cNvPr id="12" name="Straight Connector 26">
              <a:extLst>
                <a:ext uri="{FF2B5EF4-FFF2-40B4-BE49-F238E27FC236}">
                  <a16:creationId xmlns:a16="http://schemas.microsoft.com/office/drawing/2014/main" id="{C7246A1D-DD95-E566-6BF9-777421869D68}"/>
                </a:ext>
              </a:extLst>
            </p:cNvPr>
            <p:cNvCxnSpPr>
              <a:stCxn id="11" idx="1"/>
              <a:endCxn id="11" idx="3"/>
            </p:cNvCxnSpPr>
            <p:nvPr/>
          </p:nvCxnSpPr>
          <p:spPr>
            <a:xfrm>
              <a:off x="707456" y="2650436"/>
              <a:ext cx="203891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8280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E041EC-4FB9-4D55-9791-E28982A34D40}"/>
              </a:ext>
            </a:extLst>
          </p:cNvPr>
          <p:cNvSpPr txBox="1"/>
          <p:nvPr/>
        </p:nvSpPr>
        <p:spPr>
          <a:xfrm>
            <a:off x="818147" y="645359"/>
            <a:ext cx="6392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>
                <a:solidFill>
                  <a:srgbClr val="1961AB"/>
                </a:solidFill>
                <a:latin typeface="+mj-lt"/>
              </a:rPr>
              <a:t>RSV </a:t>
            </a:r>
            <a:r>
              <a:rPr lang="nl-NL" sz="2800" b="1" err="1">
                <a:solidFill>
                  <a:srgbClr val="1961AB"/>
                </a:solidFill>
                <a:latin typeface="+mj-lt"/>
              </a:rPr>
              <a:t>presentation</a:t>
            </a:r>
            <a:endParaRPr lang="en-GB" sz="2800" b="1">
              <a:solidFill>
                <a:srgbClr val="1961AB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12A8EC-123A-48D2-A766-FDE319AC87AF}"/>
              </a:ext>
            </a:extLst>
          </p:cNvPr>
          <p:cNvSpPr txBox="1"/>
          <p:nvPr/>
        </p:nvSpPr>
        <p:spPr>
          <a:xfrm>
            <a:off x="2465633" y="2060759"/>
            <a:ext cx="60185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>
              <a:latin typeface="+mj-lt"/>
            </a:endParaRPr>
          </a:p>
          <a:p>
            <a:r>
              <a:rPr lang="nl-NL" err="1">
                <a:latin typeface="+mj-lt"/>
              </a:rPr>
              <a:t>Signs</a:t>
            </a:r>
            <a:r>
              <a:rPr lang="nl-NL">
                <a:latin typeface="+mj-lt"/>
              </a:rPr>
              <a:t> </a:t>
            </a:r>
            <a:r>
              <a:rPr lang="nl-NL" err="1">
                <a:latin typeface="+mj-lt"/>
              </a:rPr>
              <a:t>can</a:t>
            </a:r>
            <a:r>
              <a:rPr lang="nl-NL">
                <a:latin typeface="+mj-lt"/>
              </a:rPr>
              <a:t> </a:t>
            </a:r>
            <a:r>
              <a:rPr lang="nl-NL" err="1">
                <a:latin typeface="+mj-lt"/>
              </a:rPr>
              <a:t>include</a:t>
            </a:r>
            <a:r>
              <a:rPr lang="nl-NL">
                <a:latin typeface="+mj-lt"/>
              </a:rPr>
              <a:t>:</a:t>
            </a:r>
          </a:p>
          <a:p>
            <a:pPr lvl="1"/>
            <a:r>
              <a:rPr lang="nl-NL" err="1">
                <a:latin typeface="+mj-lt"/>
              </a:rPr>
              <a:t>Runny</a:t>
            </a:r>
            <a:r>
              <a:rPr lang="nl-NL">
                <a:latin typeface="+mj-lt"/>
              </a:rPr>
              <a:t> </a:t>
            </a:r>
            <a:r>
              <a:rPr lang="nl-NL" err="1">
                <a:latin typeface="+mj-lt"/>
              </a:rPr>
              <a:t>nose</a:t>
            </a:r>
            <a:endParaRPr lang="nl-NL">
              <a:latin typeface="+mj-lt"/>
            </a:endParaRPr>
          </a:p>
          <a:p>
            <a:pPr lvl="1"/>
            <a:r>
              <a:rPr lang="nl-NL" err="1">
                <a:latin typeface="+mj-lt"/>
              </a:rPr>
              <a:t>Coughing</a:t>
            </a:r>
            <a:r>
              <a:rPr lang="nl-NL">
                <a:latin typeface="+mj-lt"/>
              </a:rPr>
              <a:t> </a:t>
            </a:r>
            <a:r>
              <a:rPr lang="nl-NL" err="1">
                <a:latin typeface="+mj-lt"/>
              </a:rPr>
              <a:t>and</a:t>
            </a:r>
            <a:r>
              <a:rPr lang="nl-NL">
                <a:latin typeface="+mj-lt"/>
              </a:rPr>
              <a:t> </a:t>
            </a:r>
            <a:r>
              <a:rPr lang="nl-NL" err="1">
                <a:latin typeface="+mj-lt"/>
              </a:rPr>
              <a:t>sneezing</a:t>
            </a:r>
            <a:endParaRPr lang="nl-NL">
              <a:latin typeface="+mj-lt"/>
            </a:endParaRPr>
          </a:p>
          <a:p>
            <a:pPr lvl="1"/>
            <a:r>
              <a:rPr lang="nl-NL">
                <a:latin typeface="+mj-lt"/>
              </a:rPr>
              <a:t>Fever</a:t>
            </a:r>
          </a:p>
          <a:p>
            <a:pPr lvl="1"/>
            <a:r>
              <a:rPr lang="nl-NL" err="1">
                <a:latin typeface="+mj-lt"/>
              </a:rPr>
              <a:t>Difficulty</a:t>
            </a:r>
            <a:r>
              <a:rPr lang="nl-NL">
                <a:latin typeface="+mj-lt"/>
              </a:rPr>
              <a:t> </a:t>
            </a:r>
            <a:r>
              <a:rPr lang="nl-NL" err="1">
                <a:latin typeface="+mj-lt"/>
              </a:rPr>
              <a:t>feeding</a:t>
            </a:r>
            <a:endParaRPr lang="nl-NL">
              <a:latin typeface="+mj-lt"/>
            </a:endParaRPr>
          </a:p>
          <a:p>
            <a:pPr lvl="1"/>
            <a:r>
              <a:rPr lang="nl-NL" err="1">
                <a:latin typeface="+mj-lt"/>
              </a:rPr>
              <a:t>Shortness</a:t>
            </a:r>
            <a:r>
              <a:rPr lang="nl-NL">
                <a:latin typeface="+mj-lt"/>
              </a:rPr>
              <a:t> of </a:t>
            </a:r>
            <a:r>
              <a:rPr lang="nl-NL" err="1">
                <a:latin typeface="+mj-lt"/>
              </a:rPr>
              <a:t>breath</a:t>
            </a:r>
            <a:r>
              <a:rPr lang="nl-NL">
                <a:latin typeface="+mj-lt"/>
              </a:rPr>
              <a:t> or </a:t>
            </a:r>
            <a:r>
              <a:rPr lang="nl-NL" err="1">
                <a:latin typeface="+mj-lt"/>
              </a:rPr>
              <a:t>wheezing</a:t>
            </a:r>
            <a:endParaRPr lang="nl-NL">
              <a:latin typeface="+mj-lt"/>
            </a:endParaRPr>
          </a:p>
          <a:p>
            <a:pPr lvl="1"/>
            <a:r>
              <a:rPr lang="nl-NL" err="1">
                <a:latin typeface="+mj-lt"/>
              </a:rPr>
              <a:t>Intercostal</a:t>
            </a:r>
            <a:r>
              <a:rPr lang="nl-NL">
                <a:latin typeface="+mj-lt"/>
              </a:rPr>
              <a:t> </a:t>
            </a:r>
            <a:r>
              <a:rPr lang="nl-NL" err="1">
                <a:latin typeface="+mj-lt"/>
              </a:rPr>
              <a:t>retractions</a:t>
            </a:r>
            <a:endParaRPr lang="nl-NL">
              <a:latin typeface="+mj-lt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17505DDA-7E81-4159-BE3E-EADAF3EAB482}"/>
              </a:ext>
            </a:extLst>
          </p:cNvPr>
          <p:cNvSpPr/>
          <p:nvPr/>
        </p:nvSpPr>
        <p:spPr>
          <a:xfrm>
            <a:off x="2523742" y="2891756"/>
            <a:ext cx="394635" cy="218285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186B3D-94C1-4742-804D-A3CBBB9FF002}"/>
              </a:ext>
            </a:extLst>
          </p:cNvPr>
          <p:cNvSpPr txBox="1"/>
          <p:nvPr/>
        </p:nvSpPr>
        <p:spPr>
          <a:xfrm>
            <a:off x="519764" y="2820202"/>
            <a:ext cx="1155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>
              <a:latin typeface="+mj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66A7D2-D218-4FDD-952E-117049AE7C35}"/>
              </a:ext>
            </a:extLst>
          </p:cNvPr>
          <p:cNvGrpSpPr/>
          <p:nvPr/>
        </p:nvGrpSpPr>
        <p:grpSpPr>
          <a:xfrm>
            <a:off x="690259" y="3026595"/>
            <a:ext cx="1969073" cy="2081152"/>
            <a:chOff x="895972" y="1826199"/>
            <a:chExt cx="2324385" cy="2324385"/>
          </a:xfrm>
        </p:grpSpPr>
        <p:pic>
          <p:nvPicPr>
            <p:cNvPr id="6" name="Graphic 5" descr="Baby outline">
              <a:extLst>
                <a:ext uri="{FF2B5EF4-FFF2-40B4-BE49-F238E27FC236}">
                  <a16:creationId xmlns:a16="http://schemas.microsoft.com/office/drawing/2014/main" id="{38ECCDC7-A232-47B8-B157-D462ABB79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5972" y="1826199"/>
              <a:ext cx="2324385" cy="2324385"/>
            </a:xfrm>
            <a:prstGeom prst="rect">
              <a:avLst/>
            </a:prstGeom>
          </p:spPr>
        </p:pic>
        <p:pic>
          <p:nvPicPr>
            <p:cNvPr id="11" name="Graphic 10" descr="Lungs with virus outline">
              <a:extLst>
                <a:ext uri="{FF2B5EF4-FFF2-40B4-BE49-F238E27FC236}">
                  <a16:creationId xmlns:a16="http://schemas.microsoft.com/office/drawing/2014/main" id="{8E408B27-5A70-4CA5-833A-C8862E415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36202" y="2666429"/>
              <a:ext cx="643924" cy="643924"/>
            </a:xfrm>
            <a:prstGeom prst="rect">
              <a:avLst/>
            </a:prstGeom>
          </p:spPr>
        </p:pic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45872452-6888-D104-FFB2-23828419413B}"/>
              </a:ext>
            </a:extLst>
          </p:cNvPr>
          <p:cNvSpPr txBox="1"/>
          <p:nvPr/>
        </p:nvSpPr>
        <p:spPr>
          <a:xfrm>
            <a:off x="818147" y="1497608"/>
            <a:ext cx="7666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latin typeface="+mj-lt"/>
              </a:rPr>
              <a:t>RSV </a:t>
            </a:r>
            <a:r>
              <a:rPr lang="nl-NL" err="1">
                <a:latin typeface="+mj-lt"/>
              </a:rPr>
              <a:t>infection</a:t>
            </a:r>
            <a:r>
              <a:rPr lang="nl-NL">
                <a:latin typeface="+mj-lt"/>
              </a:rPr>
              <a:t> in </a:t>
            </a:r>
            <a:r>
              <a:rPr lang="nl-NL" err="1">
                <a:latin typeface="+mj-lt"/>
              </a:rPr>
              <a:t>infants</a:t>
            </a:r>
            <a:r>
              <a:rPr lang="nl-NL">
                <a:latin typeface="+mj-lt"/>
              </a:rPr>
              <a:t> </a:t>
            </a:r>
            <a:r>
              <a:rPr lang="nl-NL" err="1">
                <a:latin typeface="+mj-lt"/>
              </a:rPr>
              <a:t>can</a:t>
            </a:r>
            <a:r>
              <a:rPr lang="nl-NL">
                <a:latin typeface="+mj-lt"/>
              </a:rPr>
              <a:t> </a:t>
            </a:r>
            <a:r>
              <a:rPr lang="nl-NL" err="1">
                <a:latin typeface="+mj-lt"/>
              </a:rPr>
              <a:t>result</a:t>
            </a:r>
            <a:r>
              <a:rPr lang="nl-NL">
                <a:latin typeface="+mj-lt"/>
              </a:rPr>
              <a:t> in severe </a:t>
            </a:r>
            <a:r>
              <a:rPr lang="nl-NL" err="1">
                <a:latin typeface="+mj-lt"/>
              </a:rPr>
              <a:t>illness</a:t>
            </a:r>
            <a:r>
              <a:rPr lang="nl-NL">
                <a:latin typeface="+mj-lt"/>
              </a:rPr>
              <a:t> or </a:t>
            </a:r>
            <a:r>
              <a:rPr lang="nl-NL" err="1">
                <a:latin typeface="+mj-lt"/>
              </a:rPr>
              <a:t>death</a:t>
            </a:r>
            <a:endParaRPr lang="nl-NL">
              <a:latin typeface="+mj-lt"/>
            </a:endParaRPr>
          </a:p>
          <a:p>
            <a:endParaRPr lang="nl-NL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4616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B10FC1-7B4C-99A8-AE70-61376103734D}"/>
              </a:ext>
            </a:extLst>
          </p:cNvPr>
          <p:cNvSpPr txBox="1"/>
          <p:nvPr/>
        </p:nvSpPr>
        <p:spPr>
          <a:xfrm rot="21600000">
            <a:off x="1556741" y="1861691"/>
            <a:ext cx="6948280" cy="3479381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r>
              <a:rPr lang="en-US" b="1" spc="150">
                <a:solidFill>
                  <a:srgbClr val="000000">
                    <a:alpha val="100000"/>
                  </a:srgbClr>
                </a:solidFill>
                <a:latin typeface="+mj-lt"/>
                <a:cs typeface="Calibri"/>
              </a:rPr>
              <a:t>Age </a:t>
            </a:r>
            <a:br>
              <a:rPr lang="en-US" b="1">
                <a:latin typeface="+mj-lt"/>
                <a:cs typeface="Calibri" panose="020F0502020204030204" pitchFamily="34" charset="0"/>
              </a:rPr>
            </a:br>
            <a:r>
              <a:rPr lang="en-US" sz="2000" b="0" i="0" spc="150">
                <a:solidFill>
                  <a:srgbClr val="000000">
                    <a:alpha val="100000"/>
                  </a:srgbClr>
                </a:solidFill>
                <a:latin typeface="+mj-lt"/>
                <a:cs typeface="Calibri"/>
              </a:rPr>
              <a:t>Premature birth &lt;36 weeks gestational age</a:t>
            </a:r>
          </a:p>
          <a:p>
            <a:r>
              <a:rPr lang="en-US" sz="2000" spc="150">
                <a:solidFill>
                  <a:srgbClr val="000000">
                    <a:alpha val="100000"/>
                  </a:srgbClr>
                </a:solidFill>
                <a:latin typeface="+mj-lt"/>
                <a:cs typeface="Calibri"/>
              </a:rPr>
              <a:t>Age &lt;6 months</a:t>
            </a:r>
          </a:p>
          <a:p>
            <a:r>
              <a:rPr lang="en-US" sz="2000" spc="150">
                <a:solidFill>
                  <a:srgbClr val="000000">
                    <a:alpha val="100000"/>
                  </a:srgbClr>
                </a:solidFill>
                <a:latin typeface="+mj-lt"/>
                <a:cs typeface="Calibri"/>
              </a:rPr>
              <a:t>Age 65+ years</a:t>
            </a:r>
            <a:endParaRPr lang="en-US" sz="2000" b="0" i="0" spc="150">
              <a:solidFill>
                <a:srgbClr val="000000">
                  <a:alpha val="100000"/>
                </a:srgbClr>
              </a:solidFill>
              <a:latin typeface="+mj-lt"/>
              <a:cs typeface="Calibri"/>
            </a:endParaRPr>
          </a:p>
          <a:p>
            <a:endParaRPr lang="en-US" b="0" i="0" spc="150">
              <a:solidFill>
                <a:srgbClr val="000000">
                  <a:alpha val="100000"/>
                </a:srgbClr>
              </a:solidFill>
              <a:latin typeface="+mj-lt"/>
              <a:cs typeface="Calibri"/>
            </a:endParaRPr>
          </a:p>
          <a:p>
            <a:r>
              <a:rPr lang="en-US" b="1" i="0" spc="150">
                <a:solidFill>
                  <a:srgbClr val="000000">
                    <a:alpha val="100000"/>
                  </a:srgbClr>
                </a:solidFill>
                <a:latin typeface="+mj-lt"/>
                <a:cs typeface="Calibri"/>
              </a:rPr>
              <a:t>Comorbidities</a:t>
            </a:r>
            <a:br>
              <a:rPr lang="en-US" b="1">
                <a:latin typeface="+mj-lt"/>
                <a:cs typeface="Calibri" panose="020F0502020204030204" pitchFamily="34" charset="0"/>
              </a:rPr>
            </a:br>
            <a:r>
              <a:rPr lang="en-US" sz="2000" spc="150">
                <a:solidFill>
                  <a:srgbClr val="000000">
                    <a:alpha val="100000"/>
                  </a:srgbClr>
                </a:solidFill>
                <a:latin typeface="+mj-lt"/>
                <a:cs typeface="Calibri"/>
              </a:rPr>
              <a:t>Including heart diseases, chronic lung diseases, Down’s Syndrome.</a:t>
            </a:r>
            <a:endParaRPr lang="en-US" b="1">
              <a:latin typeface="+mj-lt"/>
              <a:cs typeface="Calibri" panose="020F0502020204030204" pitchFamily="34" charset="0"/>
            </a:endParaRPr>
          </a:p>
          <a:p>
            <a:pPr algn="l"/>
            <a:br>
              <a:rPr lang="en-US" b="1">
                <a:latin typeface="+mj-lt"/>
                <a:cs typeface="Calibri" panose="020F0502020204030204" pitchFamily="34" charset="0"/>
              </a:rPr>
            </a:br>
            <a:r>
              <a:rPr lang="en-US" b="1" i="0" spc="150">
                <a:solidFill>
                  <a:srgbClr val="000000">
                    <a:alpha val="100000"/>
                  </a:srgbClr>
                </a:solidFill>
                <a:latin typeface="+mj-lt"/>
                <a:cs typeface="Calibri" panose="020F0502020204030204" pitchFamily="34" charset="0"/>
              </a:rPr>
              <a:t>Others</a:t>
            </a:r>
          </a:p>
          <a:p>
            <a:pPr algn="l"/>
            <a:r>
              <a:rPr lang="en-US" sz="2000" i="0" spc="150">
                <a:solidFill>
                  <a:srgbClr val="000000">
                    <a:alpha val="100000"/>
                  </a:srgbClr>
                </a:solidFill>
                <a:latin typeface="+mj-lt"/>
                <a:cs typeface="Calibri" panose="020F0502020204030204" pitchFamily="34" charset="0"/>
              </a:rPr>
              <a:t>Malnutrition, HIV/AIDS, limited access to healthcare.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ED17728-16A8-49E3-8F8D-A92FB661AD33}"/>
              </a:ext>
            </a:extLst>
          </p:cNvPr>
          <p:cNvGrpSpPr/>
          <p:nvPr/>
        </p:nvGrpSpPr>
        <p:grpSpPr>
          <a:xfrm>
            <a:off x="638979" y="1861690"/>
            <a:ext cx="573938" cy="504825"/>
            <a:chOff x="1090030" y="2402700"/>
            <a:chExt cx="573938" cy="504825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6C2D221A-2067-9BEE-5529-BC27D5C86397}"/>
                </a:ext>
              </a:extLst>
            </p:cNvPr>
            <p:cNvGrpSpPr/>
            <p:nvPr/>
          </p:nvGrpSpPr>
          <p:grpSpPr>
            <a:xfrm rot="21600000">
              <a:off x="1141884" y="2402700"/>
              <a:ext cx="516731" cy="504825"/>
              <a:chOff x="354806" y="1743075"/>
              <a:chExt cx="516731" cy="504825"/>
            </a:xfrm>
          </p:grpSpPr>
          <p:sp>
            <p:nvSpPr>
              <p:cNvPr id="6" name="Freeform 4">
                <a:extLst>
                  <a:ext uri="{FF2B5EF4-FFF2-40B4-BE49-F238E27FC236}">
                    <a16:creationId xmlns:a16="http://schemas.microsoft.com/office/drawing/2014/main" id="{194E2F9C-E8EA-920C-3C28-12F6F6B3311B}"/>
                  </a:ext>
                </a:extLst>
              </p:cNvPr>
              <p:cNvSpPr/>
              <p:nvPr/>
            </p:nvSpPr>
            <p:spPr>
              <a:xfrm>
                <a:off x="354806" y="1743075"/>
                <a:ext cx="516731" cy="504825"/>
              </a:xfrm>
              <a:custGeom>
                <a:avLst/>
                <a:gdLst/>
                <a:ahLst/>
                <a:cxnLst/>
                <a:rect l="0" t="0" r="0" b="0"/>
                <a:pathLst>
                  <a:path w="302902" h="302716">
                    <a:moveTo>
                      <a:pt x="151433" y="15"/>
                    </a:moveTo>
                    <a:cubicBezTo>
                      <a:pt x="67765" y="15"/>
                      <a:pt x="-15" y="67795"/>
                      <a:pt x="-15" y="151387"/>
                    </a:cubicBezTo>
                    <a:cubicBezTo>
                      <a:pt x="-15" y="234997"/>
                      <a:pt x="67765" y="302701"/>
                      <a:pt x="151433" y="302701"/>
                    </a:cubicBezTo>
                    <a:cubicBezTo>
                      <a:pt x="235043" y="302701"/>
                      <a:pt x="302890" y="235007"/>
                      <a:pt x="302890" y="151396"/>
                    </a:cubicBezTo>
                    <a:cubicBezTo>
                      <a:pt x="302880" y="67795"/>
                      <a:pt x="235034" y="15"/>
                      <a:pt x="151433" y="15"/>
                    </a:cubicBezTo>
                    <a:close/>
                  </a:path>
                </a:pathLst>
              </a:custGeom>
              <a:solidFill>
                <a:srgbClr val="004D9A"/>
              </a:solidFill>
            </p:spPr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2940AB-8D58-93EE-5CA5-B0F19DD362ED}"/>
                </a:ext>
              </a:extLst>
            </p:cNvPr>
            <p:cNvSpPr txBox="1"/>
            <p:nvPr/>
          </p:nvSpPr>
          <p:spPr>
            <a:xfrm rot="21600000">
              <a:off x="1090030" y="2540053"/>
              <a:ext cx="573938" cy="226219"/>
            </a:xfrm>
            <a:prstGeom prst="rect">
              <a:avLst/>
            </a:prstGeom>
          </p:spPr>
          <p:txBody>
            <a:bodyPr lIns="0" tIns="14400" rIns="0" bIns="0" rtlCol="0" anchor="t"/>
            <a:lstStyle/>
            <a:p>
              <a:pPr algn="ctr">
                <a:lnSpc>
                  <a:spcPts val="1800"/>
                </a:lnSpc>
              </a:pPr>
              <a:r>
                <a:rPr lang="en-US" sz="1600" b="1" i="0" spc="150">
                  <a:solidFill>
                    <a:schemeClr val="bg1"/>
                  </a:solidFill>
                  <a:latin typeface="Noto Sans"/>
                </a:rPr>
                <a:t> 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8248D03-11E9-4478-BD3E-743A4EE4EBAF}"/>
              </a:ext>
            </a:extLst>
          </p:cNvPr>
          <p:cNvGrpSpPr/>
          <p:nvPr/>
        </p:nvGrpSpPr>
        <p:grpSpPr>
          <a:xfrm>
            <a:off x="655782" y="3511225"/>
            <a:ext cx="551782" cy="504825"/>
            <a:chOff x="1106833" y="3391590"/>
            <a:chExt cx="551782" cy="504825"/>
          </a:xfrm>
        </p:grpSpPr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10E1DF33-A5C6-1FC6-E396-E203D529EE52}"/>
                </a:ext>
              </a:extLst>
            </p:cNvPr>
            <p:cNvGrpSpPr/>
            <p:nvPr/>
          </p:nvGrpSpPr>
          <p:grpSpPr>
            <a:xfrm rot="21600000">
              <a:off x="1141884" y="3391590"/>
              <a:ext cx="516731" cy="504825"/>
              <a:chOff x="354806" y="2886075"/>
              <a:chExt cx="516731" cy="504825"/>
            </a:xfrm>
          </p:grpSpPr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EEB45D72-7AA3-5C66-2FB1-B28D940F4D22}"/>
                  </a:ext>
                </a:extLst>
              </p:cNvPr>
              <p:cNvSpPr/>
              <p:nvPr/>
            </p:nvSpPr>
            <p:spPr>
              <a:xfrm>
                <a:off x="354806" y="2886075"/>
                <a:ext cx="516731" cy="504825"/>
              </a:xfrm>
              <a:custGeom>
                <a:avLst/>
                <a:gdLst/>
                <a:ahLst/>
                <a:cxnLst/>
                <a:rect l="0" t="0" r="0" b="0"/>
                <a:pathLst>
                  <a:path w="302902" h="302716">
                    <a:moveTo>
                      <a:pt x="151433" y="15"/>
                    </a:moveTo>
                    <a:cubicBezTo>
                      <a:pt x="67765" y="15"/>
                      <a:pt x="-15" y="67795"/>
                      <a:pt x="-15" y="151387"/>
                    </a:cubicBezTo>
                    <a:cubicBezTo>
                      <a:pt x="-15" y="234997"/>
                      <a:pt x="67765" y="302701"/>
                      <a:pt x="151433" y="302701"/>
                    </a:cubicBezTo>
                    <a:cubicBezTo>
                      <a:pt x="235043" y="302701"/>
                      <a:pt x="302890" y="235007"/>
                      <a:pt x="302890" y="151396"/>
                    </a:cubicBezTo>
                    <a:cubicBezTo>
                      <a:pt x="302880" y="67795"/>
                      <a:pt x="235034" y="15"/>
                      <a:pt x="151433" y="15"/>
                    </a:cubicBezTo>
                    <a:close/>
                  </a:path>
                </a:pathLst>
              </a:custGeom>
              <a:solidFill>
                <a:srgbClr val="004D9A"/>
              </a:solidFill>
            </p:spPr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D82DB0-8FF0-3EC6-C2F9-924EF2270CA1}"/>
                </a:ext>
              </a:extLst>
            </p:cNvPr>
            <p:cNvSpPr txBox="1"/>
            <p:nvPr/>
          </p:nvSpPr>
          <p:spPr>
            <a:xfrm rot="21600000">
              <a:off x="1106833" y="3518669"/>
              <a:ext cx="526313" cy="226219"/>
            </a:xfrm>
            <a:prstGeom prst="rect">
              <a:avLst/>
            </a:prstGeom>
          </p:spPr>
          <p:txBody>
            <a:bodyPr lIns="0" tIns="14400" rIns="0" bIns="0" rtlCol="0" anchor="t"/>
            <a:lstStyle/>
            <a:p>
              <a:pPr algn="ctr">
                <a:lnSpc>
                  <a:spcPts val="1800"/>
                </a:lnSpc>
              </a:pPr>
              <a:r>
                <a:rPr lang="en-US" sz="1600" b="1" i="0" spc="150">
                  <a:solidFill>
                    <a:schemeClr val="bg1"/>
                  </a:solidFill>
                  <a:latin typeface="Noto Sans"/>
                </a:rPr>
                <a:t> 2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4E1C87D-4D63-455C-9506-9EB9E079FCBA}"/>
              </a:ext>
            </a:extLst>
          </p:cNvPr>
          <p:cNvGrpSpPr/>
          <p:nvPr/>
        </p:nvGrpSpPr>
        <p:grpSpPr>
          <a:xfrm>
            <a:off x="690833" y="4883899"/>
            <a:ext cx="526313" cy="504825"/>
            <a:chOff x="1137655" y="4362041"/>
            <a:chExt cx="526313" cy="504825"/>
          </a:xfrm>
        </p:grpSpPr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EFA0888B-4B54-8759-E0B3-EA6F768D0158}"/>
                </a:ext>
              </a:extLst>
            </p:cNvPr>
            <p:cNvGrpSpPr/>
            <p:nvPr/>
          </p:nvGrpSpPr>
          <p:grpSpPr>
            <a:xfrm rot="21600000">
              <a:off x="1141884" y="4362041"/>
              <a:ext cx="516731" cy="504825"/>
              <a:chOff x="354806" y="3969544"/>
              <a:chExt cx="516731" cy="504825"/>
            </a:xfrm>
          </p:grpSpPr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D1BB9826-A8BD-31FA-0A31-7885263D240C}"/>
                  </a:ext>
                </a:extLst>
              </p:cNvPr>
              <p:cNvSpPr/>
              <p:nvPr/>
            </p:nvSpPr>
            <p:spPr>
              <a:xfrm>
                <a:off x="354806" y="3969544"/>
                <a:ext cx="516731" cy="504825"/>
              </a:xfrm>
              <a:custGeom>
                <a:avLst/>
                <a:gdLst/>
                <a:ahLst/>
                <a:cxnLst/>
                <a:rect l="0" t="0" r="0" b="0"/>
                <a:pathLst>
                  <a:path w="302902" h="302716">
                    <a:moveTo>
                      <a:pt x="151433" y="15"/>
                    </a:moveTo>
                    <a:cubicBezTo>
                      <a:pt x="67765" y="15"/>
                      <a:pt x="-15" y="67795"/>
                      <a:pt x="-15" y="151387"/>
                    </a:cubicBezTo>
                    <a:cubicBezTo>
                      <a:pt x="-15" y="234997"/>
                      <a:pt x="67765" y="302701"/>
                      <a:pt x="151433" y="302701"/>
                    </a:cubicBezTo>
                    <a:cubicBezTo>
                      <a:pt x="235043" y="302701"/>
                      <a:pt x="302890" y="235007"/>
                      <a:pt x="302890" y="151396"/>
                    </a:cubicBezTo>
                    <a:cubicBezTo>
                      <a:pt x="302880" y="67795"/>
                      <a:pt x="235034" y="15"/>
                      <a:pt x="151433" y="15"/>
                    </a:cubicBezTo>
                    <a:close/>
                  </a:path>
                </a:pathLst>
              </a:custGeom>
              <a:solidFill>
                <a:srgbClr val="004D9A"/>
              </a:solidFill>
            </p:spPr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9DDD7B-86E4-A6F1-FB15-93052DECD145}"/>
                </a:ext>
              </a:extLst>
            </p:cNvPr>
            <p:cNvSpPr txBox="1"/>
            <p:nvPr/>
          </p:nvSpPr>
          <p:spPr>
            <a:xfrm rot="21600000">
              <a:off x="1137655" y="4499394"/>
              <a:ext cx="526313" cy="226219"/>
            </a:xfrm>
            <a:prstGeom prst="rect">
              <a:avLst/>
            </a:prstGeom>
          </p:spPr>
          <p:txBody>
            <a:bodyPr lIns="0" tIns="14400" rIns="0" bIns="0" rtlCol="0" anchor="t"/>
            <a:lstStyle/>
            <a:p>
              <a:pPr algn="ctr">
                <a:lnSpc>
                  <a:spcPts val="1800"/>
                </a:lnSpc>
              </a:pPr>
              <a:r>
                <a:rPr lang="en-US" sz="1600" b="1" i="0" spc="150">
                  <a:solidFill>
                    <a:schemeClr val="bg1"/>
                  </a:solidFill>
                  <a:latin typeface="Noto Sans"/>
                </a:rPr>
                <a:t>3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A485AF6-6E6B-202F-721C-0910DAF47CC0}"/>
              </a:ext>
            </a:extLst>
          </p:cNvPr>
          <p:cNvSpPr txBox="1"/>
          <p:nvPr/>
        </p:nvSpPr>
        <p:spPr>
          <a:xfrm rot="21600000">
            <a:off x="1264835" y="5430119"/>
            <a:ext cx="6419906" cy="323850"/>
          </a:xfrm>
          <a:prstGeom prst="rect">
            <a:avLst/>
          </a:prstGeom>
        </p:spPr>
        <p:txBody>
          <a:bodyPr lIns="0" tIns="21600" rIns="0" bIns="0" rtlCol="0" anchor="t"/>
          <a:lstStyle/>
          <a:p>
            <a:pPr algn="l">
              <a:lnSpc>
                <a:spcPts val="2520"/>
              </a:lnSpc>
            </a:pPr>
            <a:endParaRPr lang="en-US" sz="1575" b="0" i="0" spc="150">
              <a:solidFill>
                <a:srgbClr val="F5A623">
                  <a:alpha val="100000"/>
                </a:srgbClr>
              </a:solidFill>
              <a:latin typeface="Noto Sans"/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7DE6D642-8567-A1F8-189E-9CB0E2889DD6}"/>
              </a:ext>
            </a:extLst>
          </p:cNvPr>
          <p:cNvSpPr txBox="1">
            <a:spLocks/>
          </p:cNvSpPr>
          <p:nvPr/>
        </p:nvSpPr>
        <p:spPr bwMode="auto">
          <a:xfrm>
            <a:off x="-738131" y="817181"/>
            <a:ext cx="9144001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Myriad Pro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nl-NL" altLang="nl-NL" sz="2800" b="1">
                <a:latin typeface="+mj-lt"/>
              </a:rPr>
              <a:t>Risk factors </a:t>
            </a:r>
            <a:r>
              <a:rPr lang="nl-NL" altLang="nl-NL" sz="2800" b="1" err="1">
                <a:latin typeface="+mj-lt"/>
              </a:rPr>
              <a:t>for</a:t>
            </a:r>
            <a:r>
              <a:rPr lang="nl-NL" altLang="nl-NL" sz="2800" b="1">
                <a:latin typeface="+mj-lt"/>
              </a:rPr>
              <a:t> severe RSV </a:t>
            </a:r>
            <a:r>
              <a:rPr lang="nl-NL" altLang="nl-NL" sz="2800" b="1" err="1">
                <a:latin typeface="+mj-lt"/>
              </a:rPr>
              <a:t>infection</a:t>
            </a:r>
            <a:endParaRPr lang="nl-NL" altLang="nl-NL" sz="2800" b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0144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A485AF6-6E6B-202F-721C-0910DAF47CC0}"/>
              </a:ext>
            </a:extLst>
          </p:cNvPr>
          <p:cNvSpPr txBox="1"/>
          <p:nvPr/>
        </p:nvSpPr>
        <p:spPr>
          <a:xfrm rot="21600000">
            <a:off x="1264835" y="5430119"/>
            <a:ext cx="6419906" cy="323850"/>
          </a:xfrm>
          <a:prstGeom prst="rect">
            <a:avLst/>
          </a:prstGeom>
        </p:spPr>
        <p:txBody>
          <a:bodyPr lIns="0" tIns="21600" rIns="0" bIns="0" rtlCol="0" anchor="t"/>
          <a:lstStyle/>
          <a:p>
            <a:pPr algn="l">
              <a:lnSpc>
                <a:spcPts val="2520"/>
              </a:lnSpc>
            </a:pPr>
            <a:endParaRPr lang="en-US" sz="1575" b="0" i="0" spc="150">
              <a:solidFill>
                <a:srgbClr val="F5A623">
                  <a:alpha val="100000"/>
                </a:srgbClr>
              </a:solidFill>
              <a:latin typeface="Noto Sans"/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7DE6D642-8567-A1F8-189E-9CB0E2889DD6}"/>
              </a:ext>
            </a:extLst>
          </p:cNvPr>
          <p:cNvSpPr txBox="1">
            <a:spLocks/>
          </p:cNvSpPr>
          <p:nvPr/>
        </p:nvSpPr>
        <p:spPr bwMode="auto">
          <a:xfrm>
            <a:off x="-696287" y="616491"/>
            <a:ext cx="9144001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Myriad Pro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nl-NL" altLang="nl-NL" sz="2800" b="1" err="1">
                <a:ea typeface="ＭＳ Ｐゴシック"/>
              </a:rPr>
              <a:t>Estimated</a:t>
            </a:r>
            <a:r>
              <a:rPr lang="nl-NL" altLang="nl-NL" sz="2800" b="1">
                <a:ea typeface="ＭＳ Ｐゴシック"/>
              </a:rPr>
              <a:t> </a:t>
            </a:r>
            <a:r>
              <a:rPr lang="nl-NL" altLang="nl-NL" sz="2800" b="1" err="1">
                <a:ea typeface="ＭＳ Ｐゴシック"/>
              </a:rPr>
              <a:t>burden</a:t>
            </a:r>
            <a:r>
              <a:rPr lang="nl-NL" altLang="nl-NL" sz="2800" b="1">
                <a:ea typeface="ＭＳ Ｐゴシック"/>
              </a:rPr>
              <a:t> of RSV &lt; 5 </a:t>
            </a:r>
            <a:r>
              <a:rPr lang="nl-NL" altLang="nl-NL" sz="2800" b="1" err="1">
                <a:ea typeface="ＭＳ Ｐゴシック"/>
              </a:rPr>
              <a:t>years</a:t>
            </a:r>
            <a:r>
              <a:rPr lang="nl-NL" altLang="nl-NL" sz="2800" b="1">
                <a:ea typeface="ＭＳ Ｐゴシック"/>
              </a:rPr>
              <a:t>  (2019)</a:t>
            </a: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F989F33F-D545-4FD5-8283-95539A674D2F}"/>
              </a:ext>
            </a:extLst>
          </p:cNvPr>
          <p:cNvSpPr txBox="1"/>
          <p:nvPr/>
        </p:nvSpPr>
        <p:spPr>
          <a:xfrm rot="21600000">
            <a:off x="473059" y="6276072"/>
            <a:ext cx="2626575" cy="17145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>
              <a:lnSpc>
                <a:spcPts val="1365"/>
              </a:lnSpc>
            </a:pPr>
            <a:r>
              <a:rPr lang="en-US" sz="1000" spc="75">
                <a:solidFill>
                  <a:srgbClr val="000000">
                    <a:alpha val="100000"/>
                  </a:srgbClr>
                </a:solidFill>
                <a:latin typeface="Lato"/>
              </a:rPr>
              <a:t>Yi Lancet</a:t>
            </a:r>
            <a:r>
              <a:rPr lang="en-US" sz="950" b="0" i="0" spc="75">
                <a:solidFill>
                  <a:srgbClr val="000000">
                    <a:alpha val="100000"/>
                  </a:srgbClr>
                </a:solidFill>
                <a:latin typeface="Lato"/>
              </a:rPr>
              <a:t> 2022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7E275B4-91E4-40B1-B7C5-B6EA71C98F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813483"/>
              </p:ext>
            </p:extLst>
          </p:nvPr>
        </p:nvGraphicFramePr>
        <p:xfrm>
          <a:off x="0" y="1445214"/>
          <a:ext cx="6253134" cy="4333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EB322BA-997B-B4AA-CC87-BA8B4954202F}"/>
              </a:ext>
            </a:extLst>
          </p:cNvPr>
          <p:cNvSpPr txBox="1"/>
          <p:nvPr/>
        </p:nvSpPr>
        <p:spPr>
          <a:xfrm>
            <a:off x="5079328" y="2848424"/>
            <a:ext cx="2605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i="1"/>
              <a:t>RSV is </a:t>
            </a:r>
            <a:r>
              <a:rPr lang="nl-NL" sz="1800" i="1" err="1"/>
              <a:t>the</a:t>
            </a:r>
            <a:r>
              <a:rPr lang="nl-NL" sz="1800" i="1"/>
              <a:t> </a:t>
            </a:r>
            <a:r>
              <a:rPr lang="nl-NL" sz="1800" i="1" err="1"/>
              <a:t>leading</a:t>
            </a:r>
            <a:r>
              <a:rPr lang="nl-NL" sz="1800" i="1"/>
              <a:t> </a:t>
            </a:r>
            <a:r>
              <a:rPr lang="nl-NL" sz="1800" i="1" err="1"/>
              <a:t>cause</a:t>
            </a:r>
            <a:r>
              <a:rPr lang="nl-NL" sz="1800" i="1"/>
              <a:t> of </a:t>
            </a:r>
            <a:r>
              <a:rPr lang="nl-NL" sz="1800" i="1" err="1"/>
              <a:t>pediatric</a:t>
            </a:r>
            <a:r>
              <a:rPr lang="nl-NL" sz="1800" i="1"/>
              <a:t> </a:t>
            </a:r>
            <a:r>
              <a:rPr lang="nl-NL" sz="1800" i="1" err="1"/>
              <a:t>hospitalization</a:t>
            </a:r>
            <a:r>
              <a:rPr lang="nl-NL" sz="1800" i="1"/>
              <a:t> worldwide</a:t>
            </a:r>
            <a:endParaRPr lang="en-GB" sz="1800" i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2498BC-A383-39E6-877D-1D721EDA6EA1}"/>
              </a:ext>
            </a:extLst>
          </p:cNvPr>
          <p:cNvSpPr txBox="1"/>
          <p:nvPr/>
        </p:nvSpPr>
        <p:spPr>
          <a:xfrm>
            <a:off x="6081386" y="1467534"/>
            <a:ext cx="2605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i="1"/>
              <a:t>RSV is </a:t>
            </a:r>
            <a:r>
              <a:rPr lang="nl-NL" sz="1800" i="1" err="1"/>
              <a:t>the</a:t>
            </a:r>
            <a:r>
              <a:rPr lang="nl-NL" sz="1800" i="1"/>
              <a:t> </a:t>
            </a:r>
            <a:r>
              <a:rPr lang="nl-NL" sz="1800" i="1" err="1"/>
              <a:t>leading</a:t>
            </a:r>
            <a:r>
              <a:rPr lang="nl-NL" sz="1800" i="1"/>
              <a:t> </a:t>
            </a:r>
            <a:r>
              <a:rPr lang="nl-NL" sz="1800" i="1" err="1"/>
              <a:t>cause</a:t>
            </a:r>
            <a:r>
              <a:rPr lang="nl-NL" sz="1800" i="1"/>
              <a:t> of severe </a:t>
            </a:r>
            <a:r>
              <a:rPr lang="nl-NL" sz="1800" i="1" err="1"/>
              <a:t>respiratory</a:t>
            </a:r>
            <a:r>
              <a:rPr lang="nl-NL" sz="1800" i="1"/>
              <a:t> </a:t>
            </a:r>
            <a:r>
              <a:rPr lang="nl-NL" sz="1800" i="1" err="1"/>
              <a:t>infections</a:t>
            </a:r>
            <a:r>
              <a:rPr lang="nl-NL" sz="1800" i="1"/>
              <a:t> worldwide</a:t>
            </a:r>
            <a:endParaRPr lang="en-GB" sz="1800" i="1"/>
          </a:p>
        </p:txBody>
      </p:sp>
      <p:pic>
        <p:nvPicPr>
          <p:cNvPr id="8" name="Graphic 7" descr="Lungs with virus outline">
            <a:extLst>
              <a:ext uri="{FF2B5EF4-FFF2-40B4-BE49-F238E27FC236}">
                <a16:creationId xmlns:a16="http://schemas.microsoft.com/office/drawing/2014/main" id="{825E4569-C769-3E4C-4933-3302F1DE63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20670" y="1616423"/>
            <a:ext cx="923330" cy="9233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AE62D7-0B52-AF09-844F-1484FC22D7E2}"/>
              </a:ext>
            </a:extLst>
          </p:cNvPr>
          <p:cNvSpPr txBox="1"/>
          <p:nvPr/>
        </p:nvSpPr>
        <p:spPr>
          <a:xfrm>
            <a:off x="4282055" y="4398821"/>
            <a:ext cx="2810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i="1"/>
              <a:t>RSV is </a:t>
            </a:r>
            <a:r>
              <a:rPr lang="nl-NL" sz="1800" i="1" err="1"/>
              <a:t>secondary</a:t>
            </a:r>
            <a:r>
              <a:rPr lang="nl-NL" sz="1800" i="1"/>
              <a:t> </a:t>
            </a:r>
            <a:r>
              <a:rPr lang="nl-NL" sz="1800" i="1" err="1"/>
              <a:t>cause</a:t>
            </a:r>
            <a:r>
              <a:rPr lang="nl-NL" sz="1800" i="1"/>
              <a:t> of </a:t>
            </a:r>
            <a:r>
              <a:rPr lang="nl-NL" sz="1800" i="1" err="1"/>
              <a:t>pediatric</a:t>
            </a:r>
            <a:r>
              <a:rPr lang="nl-NL" sz="1800" i="1"/>
              <a:t> </a:t>
            </a:r>
            <a:r>
              <a:rPr lang="nl-NL" sz="1800" i="1" err="1"/>
              <a:t>mortaility</a:t>
            </a:r>
            <a:r>
              <a:rPr lang="nl-NL" sz="1800" i="1"/>
              <a:t> worldwide</a:t>
            </a:r>
            <a:endParaRPr lang="en-GB" sz="1800" i="1"/>
          </a:p>
        </p:txBody>
      </p:sp>
      <p:pic>
        <p:nvPicPr>
          <p:cNvPr id="11" name="Graphic 10" descr="Arrow: Slight curve outline">
            <a:extLst>
              <a:ext uri="{FF2B5EF4-FFF2-40B4-BE49-F238E27FC236}">
                <a16:creationId xmlns:a16="http://schemas.microsoft.com/office/drawing/2014/main" id="{E8DFBA74-DA84-5566-CC8A-6A89A65AA3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148125">
            <a:off x="3446238" y="5141246"/>
            <a:ext cx="1274329" cy="12743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1247DA4-8916-4882-D28F-3B353F12D179}"/>
              </a:ext>
            </a:extLst>
          </p:cNvPr>
          <p:cNvSpPr txBox="1"/>
          <p:nvPr/>
        </p:nvSpPr>
        <p:spPr>
          <a:xfrm>
            <a:off x="4623766" y="5675117"/>
            <a:ext cx="2540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i="1" err="1"/>
              <a:t>Babies</a:t>
            </a:r>
            <a:r>
              <a:rPr lang="nl-NL" sz="1800" b="1" i="1"/>
              <a:t> &lt;6 </a:t>
            </a:r>
            <a:r>
              <a:rPr lang="nl-NL" sz="1800" b="1" i="1" err="1"/>
              <a:t>months</a:t>
            </a:r>
            <a:r>
              <a:rPr lang="nl-NL" sz="1800" b="1" i="1"/>
              <a:t> account </a:t>
            </a:r>
            <a:r>
              <a:rPr lang="nl-NL" sz="1800" b="1" i="1" err="1"/>
              <a:t>for</a:t>
            </a:r>
            <a:r>
              <a:rPr lang="nl-NL" sz="1800" b="1" i="1"/>
              <a:t> </a:t>
            </a:r>
            <a:r>
              <a:rPr lang="nl-NL" sz="1800" b="1" i="1" err="1"/>
              <a:t>nearly</a:t>
            </a:r>
            <a:r>
              <a:rPr lang="nl-NL" sz="1800" b="1" i="1"/>
              <a:t> half of </a:t>
            </a:r>
            <a:r>
              <a:rPr lang="nl-NL" sz="1800" b="1" i="1" err="1"/>
              <a:t>all</a:t>
            </a:r>
            <a:r>
              <a:rPr lang="nl-NL" sz="1800" b="1" i="1"/>
              <a:t> RSV-</a:t>
            </a:r>
            <a:r>
              <a:rPr lang="nl-NL" sz="1800" b="1" i="1" err="1"/>
              <a:t>deaths</a:t>
            </a:r>
            <a:r>
              <a:rPr lang="nl-NL" sz="1800" b="1" i="1"/>
              <a:t>  </a:t>
            </a:r>
            <a:endParaRPr lang="en-GB" sz="1800" b="1" i="1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F288D8-47E2-172B-70F0-20B740D98137}"/>
              </a:ext>
            </a:extLst>
          </p:cNvPr>
          <p:cNvGrpSpPr/>
          <p:nvPr/>
        </p:nvGrpSpPr>
        <p:grpSpPr>
          <a:xfrm>
            <a:off x="6893967" y="5545455"/>
            <a:ext cx="1398535" cy="1093016"/>
            <a:chOff x="895972" y="1826199"/>
            <a:chExt cx="2324385" cy="2324385"/>
          </a:xfrm>
        </p:grpSpPr>
        <p:pic>
          <p:nvPicPr>
            <p:cNvPr id="14" name="Graphic 13" descr="Baby outline">
              <a:extLst>
                <a:ext uri="{FF2B5EF4-FFF2-40B4-BE49-F238E27FC236}">
                  <a16:creationId xmlns:a16="http://schemas.microsoft.com/office/drawing/2014/main" id="{D2C9E0F8-AC95-25F4-0032-2A147FC40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95972" y="1826199"/>
              <a:ext cx="2324385" cy="2324385"/>
            </a:xfrm>
            <a:prstGeom prst="rect">
              <a:avLst/>
            </a:prstGeom>
          </p:spPr>
        </p:pic>
        <p:pic>
          <p:nvPicPr>
            <p:cNvPr id="17" name="Graphic 16" descr="Lungs with virus outline">
              <a:extLst>
                <a:ext uri="{FF2B5EF4-FFF2-40B4-BE49-F238E27FC236}">
                  <a16:creationId xmlns:a16="http://schemas.microsoft.com/office/drawing/2014/main" id="{797569F2-D8C1-E609-A29F-BB22B5C6E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736202" y="2666429"/>
              <a:ext cx="643924" cy="643924"/>
            </a:xfrm>
            <a:prstGeom prst="rect">
              <a:avLst/>
            </a:prstGeom>
          </p:spPr>
        </p:pic>
      </p:grpSp>
      <p:sp>
        <p:nvSpPr>
          <p:cNvPr id="19" name="Freeform 8">
            <a:extLst>
              <a:ext uri="{FF2B5EF4-FFF2-40B4-BE49-F238E27FC236}">
                <a16:creationId xmlns:a16="http://schemas.microsoft.com/office/drawing/2014/main" id="{F4A3BD8E-DC2B-5884-2AB9-225D0CF1507F}"/>
              </a:ext>
            </a:extLst>
          </p:cNvPr>
          <p:cNvSpPr/>
          <p:nvPr/>
        </p:nvSpPr>
        <p:spPr>
          <a:xfrm>
            <a:off x="7814902" y="2878228"/>
            <a:ext cx="923330" cy="923331"/>
          </a:xfrm>
          <a:custGeom>
            <a:avLst/>
            <a:gdLst/>
            <a:ahLst/>
            <a:cxnLst/>
            <a:rect l="0" t="0" r="0" b="0"/>
            <a:pathLst>
              <a:path w="302876" h="272605">
                <a:moveTo>
                  <a:pt x="75724" y="80772"/>
                </a:moveTo>
                <a:lnTo>
                  <a:pt x="35338" y="80772"/>
                </a:lnTo>
                <a:cubicBezTo>
                  <a:pt x="32547" y="80772"/>
                  <a:pt x="30289" y="83029"/>
                  <a:pt x="30289" y="85820"/>
                </a:cubicBezTo>
                <a:lnTo>
                  <a:pt x="30289" y="126206"/>
                </a:lnTo>
                <a:cubicBezTo>
                  <a:pt x="30289" y="128997"/>
                  <a:pt x="32547" y="131254"/>
                  <a:pt x="35338" y="131254"/>
                </a:cubicBezTo>
                <a:lnTo>
                  <a:pt x="75724" y="131254"/>
                </a:lnTo>
                <a:cubicBezTo>
                  <a:pt x="78515" y="131254"/>
                  <a:pt x="80772" y="128997"/>
                  <a:pt x="80772" y="126206"/>
                </a:cubicBezTo>
                <a:lnTo>
                  <a:pt x="80772" y="85820"/>
                </a:lnTo>
                <a:cubicBezTo>
                  <a:pt x="80772" y="83029"/>
                  <a:pt x="78515" y="80772"/>
                  <a:pt x="75724" y="80772"/>
                </a:cubicBezTo>
                <a:close/>
                <a:moveTo>
                  <a:pt x="70675" y="121158"/>
                </a:moveTo>
                <a:lnTo>
                  <a:pt x="40386" y="121158"/>
                </a:lnTo>
                <a:lnTo>
                  <a:pt x="40386" y="90868"/>
                </a:lnTo>
                <a:lnTo>
                  <a:pt x="70675" y="90868"/>
                </a:lnTo>
                <a:lnTo>
                  <a:pt x="70675" y="121158"/>
                </a:lnTo>
                <a:close/>
                <a:moveTo>
                  <a:pt x="136303" y="80772"/>
                </a:moveTo>
                <a:lnTo>
                  <a:pt x="95917" y="80772"/>
                </a:lnTo>
                <a:cubicBezTo>
                  <a:pt x="93126" y="80772"/>
                  <a:pt x="90868" y="83029"/>
                  <a:pt x="90868" y="85820"/>
                </a:cubicBezTo>
                <a:lnTo>
                  <a:pt x="90868" y="126206"/>
                </a:lnTo>
                <a:cubicBezTo>
                  <a:pt x="90868" y="128997"/>
                  <a:pt x="93126" y="131254"/>
                  <a:pt x="95917" y="131254"/>
                </a:cubicBezTo>
                <a:lnTo>
                  <a:pt x="136303" y="131254"/>
                </a:lnTo>
                <a:cubicBezTo>
                  <a:pt x="139094" y="131254"/>
                  <a:pt x="141341" y="128997"/>
                  <a:pt x="141341" y="126206"/>
                </a:cubicBezTo>
                <a:lnTo>
                  <a:pt x="141341" y="85820"/>
                </a:lnTo>
                <a:cubicBezTo>
                  <a:pt x="141341" y="83029"/>
                  <a:pt x="139094" y="80772"/>
                  <a:pt x="136303" y="80772"/>
                </a:cubicBezTo>
                <a:close/>
                <a:moveTo>
                  <a:pt x="131254" y="121158"/>
                </a:moveTo>
                <a:lnTo>
                  <a:pt x="100965" y="121158"/>
                </a:lnTo>
                <a:lnTo>
                  <a:pt x="100965" y="90868"/>
                </a:lnTo>
                <a:lnTo>
                  <a:pt x="131254" y="90868"/>
                </a:lnTo>
                <a:lnTo>
                  <a:pt x="131254" y="121158"/>
                </a:lnTo>
                <a:close/>
                <a:moveTo>
                  <a:pt x="161554" y="85820"/>
                </a:moveTo>
                <a:lnTo>
                  <a:pt x="161554" y="126206"/>
                </a:lnTo>
                <a:cubicBezTo>
                  <a:pt x="161554" y="128997"/>
                  <a:pt x="163801" y="131254"/>
                  <a:pt x="166592" y="131254"/>
                </a:cubicBezTo>
                <a:lnTo>
                  <a:pt x="206978" y="131254"/>
                </a:lnTo>
                <a:cubicBezTo>
                  <a:pt x="209769" y="131254"/>
                  <a:pt x="212017" y="128997"/>
                  <a:pt x="212017" y="126206"/>
                </a:cubicBezTo>
                <a:lnTo>
                  <a:pt x="212017" y="85820"/>
                </a:lnTo>
                <a:cubicBezTo>
                  <a:pt x="212017" y="83029"/>
                  <a:pt x="209769" y="80772"/>
                  <a:pt x="206978" y="80772"/>
                </a:cubicBezTo>
                <a:lnTo>
                  <a:pt x="166592" y="80772"/>
                </a:lnTo>
                <a:cubicBezTo>
                  <a:pt x="163801" y="80772"/>
                  <a:pt x="161554" y="83029"/>
                  <a:pt x="161554" y="85820"/>
                </a:cubicBezTo>
                <a:close/>
                <a:moveTo>
                  <a:pt x="171640" y="90868"/>
                </a:moveTo>
                <a:lnTo>
                  <a:pt x="201930" y="90868"/>
                </a:lnTo>
                <a:lnTo>
                  <a:pt x="201930" y="121158"/>
                </a:lnTo>
                <a:lnTo>
                  <a:pt x="171640" y="121158"/>
                </a:lnTo>
                <a:lnTo>
                  <a:pt x="171640" y="90868"/>
                </a:lnTo>
                <a:close/>
                <a:moveTo>
                  <a:pt x="227171" y="131254"/>
                </a:moveTo>
                <a:lnTo>
                  <a:pt x="267548" y="131254"/>
                </a:lnTo>
                <a:cubicBezTo>
                  <a:pt x="270339" y="131254"/>
                  <a:pt x="272605" y="128997"/>
                  <a:pt x="272586" y="126206"/>
                </a:cubicBezTo>
                <a:lnTo>
                  <a:pt x="272586" y="85820"/>
                </a:lnTo>
                <a:cubicBezTo>
                  <a:pt x="272586" y="83029"/>
                  <a:pt x="270339" y="80772"/>
                  <a:pt x="267548" y="80772"/>
                </a:cubicBezTo>
                <a:lnTo>
                  <a:pt x="227171" y="80772"/>
                </a:lnTo>
                <a:cubicBezTo>
                  <a:pt x="224380" y="80772"/>
                  <a:pt x="222123" y="83029"/>
                  <a:pt x="222123" y="85820"/>
                </a:cubicBezTo>
                <a:lnTo>
                  <a:pt x="222123" y="126206"/>
                </a:lnTo>
                <a:cubicBezTo>
                  <a:pt x="222123" y="128997"/>
                  <a:pt x="224380" y="131254"/>
                  <a:pt x="227171" y="131254"/>
                </a:cubicBezTo>
                <a:close/>
                <a:moveTo>
                  <a:pt x="232219" y="90868"/>
                </a:moveTo>
                <a:lnTo>
                  <a:pt x="262509" y="90868"/>
                </a:lnTo>
                <a:lnTo>
                  <a:pt x="262509" y="121158"/>
                </a:lnTo>
                <a:lnTo>
                  <a:pt x="232219" y="121158"/>
                </a:lnTo>
                <a:lnTo>
                  <a:pt x="232219" y="90868"/>
                </a:lnTo>
                <a:close/>
                <a:moveTo>
                  <a:pt x="75724" y="141341"/>
                </a:moveTo>
                <a:lnTo>
                  <a:pt x="35338" y="141341"/>
                </a:lnTo>
                <a:cubicBezTo>
                  <a:pt x="32547" y="141341"/>
                  <a:pt x="30289" y="143608"/>
                  <a:pt x="30289" y="146399"/>
                </a:cubicBezTo>
                <a:lnTo>
                  <a:pt x="30289" y="186766"/>
                </a:lnTo>
                <a:cubicBezTo>
                  <a:pt x="30289" y="189557"/>
                  <a:pt x="32547" y="191824"/>
                  <a:pt x="35338" y="191824"/>
                </a:cubicBezTo>
                <a:lnTo>
                  <a:pt x="75724" y="191824"/>
                </a:lnTo>
                <a:cubicBezTo>
                  <a:pt x="78515" y="191824"/>
                  <a:pt x="80772" y="189557"/>
                  <a:pt x="80772" y="186766"/>
                </a:cubicBezTo>
                <a:lnTo>
                  <a:pt x="80772" y="146399"/>
                </a:lnTo>
                <a:cubicBezTo>
                  <a:pt x="80772" y="143618"/>
                  <a:pt x="78515" y="141341"/>
                  <a:pt x="75724" y="141341"/>
                </a:cubicBezTo>
                <a:close/>
                <a:moveTo>
                  <a:pt x="70675" y="181737"/>
                </a:moveTo>
                <a:lnTo>
                  <a:pt x="40386" y="181737"/>
                </a:lnTo>
                <a:lnTo>
                  <a:pt x="40386" y="151447"/>
                </a:lnTo>
                <a:lnTo>
                  <a:pt x="70675" y="151447"/>
                </a:lnTo>
                <a:lnTo>
                  <a:pt x="70675" y="181737"/>
                </a:lnTo>
                <a:close/>
                <a:moveTo>
                  <a:pt x="136303" y="141341"/>
                </a:moveTo>
                <a:lnTo>
                  <a:pt x="95917" y="141341"/>
                </a:lnTo>
                <a:cubicBezTo>
                  <a:pt x="93126" y="141341"/>
                  <a:pt x="90868" y="143608"/>
                  <a:pt x="90868" y="146399"/>
                </a:cubicBezTo>
                <a:lnTo>
                  <a:pt x="90868" y="186766"/>
                </a:lnTo>
                <a:cubicBezTo>
                  <a:pt x="90868" y="189557"/>
                  <a:pt x="93126" y="191824"/>
                  <a:pt x="95917" y="191824"/>
                </a:cubicBezTo>
                <a:lnTo>
                  <a:pt x="136303" y="191824"/>
                </a:lnTo>
                <a:cubicBezTo>
                  <a:pt x="139094" y="191824"/>
                  <a:pt x="141341" y="189557"/>
                  <a:pt x="141341" y="186766"/>
                </a:cubicBezTo>
                <a:lnTo>
                  <a:pt x="141341" y="146399"/>
                </a:lnTo>
                <a:cubicBezTo>
                  <a:pt x="141341" y="143618"/>
                  <a:pt x="139094" y="141341"/>
                  <a:pt x="136303" y="141341"/>
                </a:cubicBezTo>
                <a:close/>
                <a:moveTo>
                  <a:pt x="131254" y="181737"/>
                </a:moveTo>
                <a:lnTo>
                  <a:pt x="100965" y="181737"/>
                </a:lnTo>
                <a:lnTo>
                  <a:pt x="100965" y="151447"/>
                </a:lnTo>
                <a:lnTo>
                  <a:pt x="131254" y="151447"/>
                </a:lnTo>
                <a:lnTo>
                  <a:pt x="131254" y="181737"/>
                </a:lnTo>
                <a:close/>
                <a:moveTo>
                  <a:pt x="206978" y="141341"/>
                </a:moveTo>
                <a:lnTo>
                  <a:pt x="166592" y="141341"/>
                </a:lnTo>
                <a:cubicBezTo>
                  <a:pt x="163801" y="141341"/>
                  <a:pt x="161554" y="143608"/>
                  <a:pt x="161554" y="146399"/>
                </a:cubicBezTo>
                <a:lnTo>
                  <a:pt x="161554" y="186766"/>
                </a:lnTo>
                <a:cubicBezTo>
                  <a:pt x="161554" y="189557"/>
                  <a:pt x="163801" y="191824"/>
                  <a:pt x="166592" y="191824"/>
                </a:cubicBezTo>
                <a:lnTo>
                  <a:pt x="206978" y="191824"/>
                </a:lnTo>
                <a:cubicBezTo>
                  <a:pt x="209769" y="191824"/>
                  <a:pt x="212017" y="189557"/>
                  <a:pt x="212017" y="186766"/>
                </a:cubicBezTo>
                <a:lnTo>
                  <a:pt x="212017" y="146399"/>
                </a:lnTo>
                <a:cubicBezTo>
                  <a:pt x="212017" y="143618"/>
                  <a:pt x="209769" y="141341"/>
                  <a:pt x="206978" y="141341"/>
                </a:cubicBezTo>
                <a:close/>
                <a:moveTo>
                  <a:pt x="201930" y="181737"/>
                </a:moveTo>
                <a:lnTo>
                  <a:pt x="171640" y="181737"/>
                </a:lnTo>
                <a:lnTo>
                  <a:pt x="171640" y="151447"/>
                </a:lnTo>
                <a:lnTo>
                  <a:pt x="201930" y="151447"/>
                </a:lnTo>
                <a:lnTo>
                  <a:pt x="201930" y="181737"/>
                </a:lnTo>
                <a:close/>
                <a:moveTo>
                  <a:pt x="227171" y="191833"/>
                </a:moveTo>
                <a:lnTo>
                  <a:pt x="267548" y="191833"/>
                </a:lnTo>
                <a:cubicBezTo>
                  <a:pt x="270339" y="191833"/>
                  <a:pt x="272605" y="189567"/>
                  <a:pt x="272586" y="186776"/>
                </a:cubicBezTo>
                <a:lnTo>
                  <a:pt x="272586" y="146409"/>
                </a:lnTo>
                <a:cubicBezTo>
                  <a:pt x="272586" y="143618"/>
                  <a:pt x="270339" y="141351"/>
                  <a:pt x="267548" y="141351"/>
                </a:cubicBezTo>
                <a:lnTo>
                  <a:pt x="227171" y="141351"/>
                </a:lnTo>
                <a:cubicBezTo>
                  <a:pt x="224380" y="141351"/>
                  <a:pt x="222123" y="143618"/>
                  <a:pt x="222123" y="146409"/>
                </a:cubicBezTo>
                <a:lnTo>
                  <a:pt x="222123" y="186776"/>
                </a:lnTo>
                <a:cubicBezTo>
                  <a:pt x="222123" y="189567"/>
                  <a:pt x="224380" y="191833"/>
                  <a:pt x="227171" y="191833"/>
                </a:cubicBezTo>
                <a:close/>
                <a:moveTo>
                  <a:pt x="232219" y="151447"/>
                </a:moveTo>
                <a:lnTo>
                  <a:pt x="262509" y="151447"/>
                </a:lnTo>
                <a:lnTo>
                  <a:pt x="262509" y="181737"/>
                </a:lnTo>
                <a:lnTo>
                  <a:pt x="232219" y="181737"/>
                </a:lnTo>
                <a:lnTo>
                  <a:pt x="232219" y="151447"/>
                </a:lnTo>
                <a:close/>
                <a:moveTo>
                  <a:pt x="161554" y="40386"/>
                </a:moveTo>
                <a:lnTo>
                  <a:pt x="161554" y="50482"/>
                </a:lnTo>
                <a:cubicBezTo>
                  <a:pt x="161554" y="53273"/>
                  <a:pt x="163801" y="55531"/>
                  <a:pt x="166592" y="55531"/>
                </a:cubicBezTo>
                <a:cubicBezTo>
                  <a:pt x="169383" y="55531"/>
                  <a:pt x="171640" y="53273"/>
                  <a:pt x="171640" y="50482"/>
                </a:cubicBezTo>
                <a:lnTo>
                  <a:pt x="171640" y="20193"/>
                </a:lnTo>
                <a:cubicBezTo>
                  <a:pt x="171640" y="17402"/>
                  <a:pt x="169383" y="15145"/>
                  <a:pt x="166592" y="15145"/>
                </a:cubicBezTo>
                <a:cubicBezTo>
                  <a:pt x="163801" y="15145"/>
                  <a:pt x="161554" y="17402"/>
                  <a:pt x="161554" y="20193"/>
                </a:cubicBezTo>
                <a:lnTo>
                  <a:pt x="161554" y="30289"/>
                </a:lnTo>
                <a:lnTo>
                  <a:pt x="141351" y="30289"/>
                </a:lnTo>
                <a:cubicBezTo>
                  <a:pt x="141351" y="30289"/>
                  <a:pt x="141351" y="30289"/>
                  <a:pt x="141341" y="30289"/>
                </a:cubicBezTo>
                <a:lnTo>
                  <a:pt x="141341" y="20193"/>
                </a:lnTo>
                <a:cubicBezTo>
                  <a:pt x="141341" y="17402"/>
                  <a:pt x="139094" y="15145"/>
                  <a:pt x="136303" y="15145"/>
                </a:cubicBezTo>
                <a:cubicBezTo>
                  <a:pt x="133512" y="15145"/>
                  <a:pt x="131254" y="17402"/>
                  <a:pt x="131254" y="20193"/>
                </a:cubicBezTo>
                <a:lnTo>
                  <a:pt x="131254" y="50482"/>
                </a:lnTo>
                <a:cubicBezTo>
                  <a:pt x="131254" y="53273"/>
                  <a:pt x="133512" y="55531"/>
                  <a:pt x="136303" y="55531"/>
                </a:cubicBezTo>
                <a:cubicBezTo>
                  <a:pt x="139094" y="55531"/>
                  <a:pt x="141341" y="53273"/>
                  <a:pt x="141341" y="50482"/>
                </a:cubicBezTo>
                <a:lnTo>
                  <a:pt x="141341" y="40386"/>
                </a:lnTo>
                <a:cubicBezTo>
                  <a:pt x="141341" y="40386"/>
                  <a:pt x="141341" y="40386"/>
                  <a:pt x="141351" y="40386"/>
                </a:cubicBezTo>
                <a:lnTo>
                  <a:pt x="161554" y="40386"/>
                </a:lnTo>
                <a:close/>
                <a:moveTo>
                  <a:pt x="297837" y="50482"/>
                </a:moveTo>
                <a:lnTo>
                  <a:pt x="201920" y="50482"/>
                </a:lnTo>
                <a:lnTo>
                  <a:pt x="201920" y="5048"/>
                </a:lnTo>
                <a:cubicBezTo>
                  <a:pt x="201920" y="2257"/>
                  <a:pt x="199673" y="0"/>
                  <a:pt x="196882" y="0"/>
                </a:cubicBezTo>
                <a:lnTo>
                  <a:pt x="106004" y="0"/>
                </a:lnTo>
                <a:cubicBezTo>
                  <a:pt x="103213" y="0"/>
                  <a:pt x="100965" y="2257"/>
                  <a:pt x="100965" y="5048"/>
                </a:cubicBezTo>
                <a:lnTo>
                  <a:pt x="100965" y="50482"/>
                </a:lnTo>
                <a:lnTo>
                  <a:pt x="5048" y="50482"/>
                </a:lnTo>
                <a:cubicBezTo>
                  <a:pt x="2257" y="50482"/>
                  <a:pt x="0" y="52740"/>
                  <a:pt x="0" y="55531"/>
                </a:cubicBezTo>
                <a:lnTo>
                  <a:pt x="0" y="267548"/>
                </a:lnTo>
                <a:cubicBezTo>
                  <a:pt x="0" y="270348"/>
                  <a:pt x="2257" y="272605"/>
                  <a:pt x="5048" y="272605"/>
                </a:cubicBezTo>
                <a:lnTo>
                  <a:pt x="297847" y="272605"/>
                </a:lnTo>
                <a:cubicBezTo>
                  <a:pt x="300638" y="272605"/>
                  <a:pt x="302895" y="270339"/>
                  <a:pt x="302876" y="267548"/>
                </a:cubicBezTo>
                <a:lnTo>
                  <a:pt x="302876" y="55531"/>
                </a:lnTo>
                <a:cubicBezTo>
                  <a:pt x="302876" y="52740"/>
                  <a:pt x="300628" y="50482"/>
                  <a:pt x="297837" y="50482"/>
                </a:cubicBezTo>
                <a:close/>
                <a:moveTo>
                  <a:pt x="121158" y="262509"/>
                </a:moveTo>
                <a:lnTo>
                  <a:pt x="121158" y="222123"/>
                </a:lnTo>
                <a:lnTo>
                  <a:pt x="181737" y="222123"/>
                </a:lnTo>
                <a:lnTo>
                  <a:pt x="181737" y="262509"/>
                </a:lnTo>
                <a:lnTo>
                  <a:pt x="121158" y="262509"/>
                </a:lnTo>
                <a:close/>
                <a:moveTo>
                  <a:pt x="292798" y="262509"/>
                </a:moveTo>
                <a:lnTo>
                  <a:pt x="191843" y="262509"/>
                </a:lnTo>
                <a:lnTo>
                  <a:pt x="191843" y="217075"/>
                </a:lnTo>
                <a:cubicBezTo>
                  <a:pt x="191843" y="214284"/>
                  <a:pt x="189586" y="212017"/>
                  <a:pt x="186795" y="212017"/>
                </a:cubicBezTo>
                <a:lnTo>
                  <a:pt x="116119" y="212017"/>
                </a:lnTo>
                <a:cubicBezTo>
                  <a:pt x="113328" y="212017"/>
                  <a:pt x="111071" y="214284"/>
                  <a:pt x="111071" y="217075"/>
                </a:cubicBezTo>
                <a:lnTo>
                  <a:pt x="111071" y="262509"/>
                </a:lnTo>
                <a:lnTo>
                  <a:pt x="10096" y="262509"/>
                </a:lnTo>
                <a:lnTo>
                  <a:pt x="10096" y="60579"/>
                </a:lnTo>
                <a:lnTo>
                  <a:pt x="106023" y="60579"/>
                </a:lnTo>
                <a:cubicBezTo>
                  <a:pt x="108814" y="60579"/>
                  <a:pt x="111071" y="58322"/>
                  <a:pt x="111071" y="55531"/>
                </a:cubicBezTo>
                <a:lnTo>
                  <a:pt x="111071" y="10096"/>
                </a:lnTo>
                <a:lnTo>
                  <a:pt x="191843" y="10096"/>
                </a:lnTo>
                <a:lnTo>
                  <a:pt x="191843" y="55531"/>
                </a:lnTo>
                <a:cubicBezTo>
                  <a:pt x="191843" y="58322"/>
                  <a:pt x="194100" y="60579"/>
                  <a:pt x="196872" y="60579"/>
                </a:cubicBezTo>
                <a:lnTo>
                  <a:pt x="292789" y="60579"/>
                </a:lnTo>
                <a:lnTo>
                  <a:pt x="292789" y="262509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rgbClr val="FFFFFF"/>
            </a:solidFill>
          </a:ln>
        </p:spPr>
      </p:sp>
      <p:pic>
        <p:nvPicPr>
          <p:cNvPr id="20" name="Graphic 19" descr="Gravestone outline">
            <a:extLst>
              <a:ext uri="{FF2B5EF4-FFF2-40B4-BE49-F238E27FC236}">
                <a16:creationId xmlns:a16="http://schemas.microsoft.com/office/drawing/2014/main" id="{36793C8D-0D9E-4C9E-8959-073D2D75DD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837370" y="4398821"/>
            <a:ext cx="738188" cy="7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90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3">
            <a:extLst>
              <a:ext uri="{FF2B5EF4-FFF2-40B4-BE49-F238E27FC236}">
                <a16:creationId xmlns:a16="http://schemas.microsoft.com/office/drawing/2014/main" id="{99F01EED-C876-2EDD-7BE7-F505A8894333}"/>
              </a:ext>
            </a:extLst>
          </p:cNvPr>
          <p:cNvGrpSpPr/>
          <p:nvPr/>
        </p:nvGrpSpPr>
        <p:grpSpPr>
          <a:xfrm rot="21600000">
            <a:off x="2744376" y="1938614"/>
            <a:ext cx="3626496" cy="3287683"/>
            <a:chOff x="863575" y="2454936"/>
            <a:chExt cx="5829300" cy="3168700"/>
          </a:xfrm>
        </p:grpSpPr>
        <p:sp>
          <p:nvSpPr>
            <p:cNvPr id="20" name="Freeform 2">
              <a:extLst>
                <a:ext uri="{FF2B5EF4-FFF2-40B4-BE49-F238E27FC236}">
                  <a16:creationId xmlns:a16="http://schemas.microsoft.com/office/drawing/2014/main" id="{5EB22CDC-5174-318A-7A17-7A1154898985}"/>
                </a:ext>
              </a:extLst>
            </p:cNvPr>
            <p:cNvSpPr/>
            <p:nvPr/>
          </p:nvSpPr>
          <p:spPr>
            <a:xfrm>
              <a:off x="863575" y="2454936"/>
              <a:ext cx="5829300" cy="316870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  <a:alpha val="28000"/>
              </a:schemeClr>
            </a:solidFill>
          </p:spPr>
          <p:txBody>
            <a:bodyPr/>
            <a:lstStyle/>
            <a:p>
              <a:endParaRPr lang="en-NL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688DE37-ACA1-D592-135E-97E7644C57C5}"/>
              </a:ext>
            </a:extLst>
          </p:cNvPr>
          <p:cNvSpPr txBox="1"/>
          <p:nvPr/>
        </p:nvSpPr>
        <p:spPr>
          <a:xfrm rot="21600000">
            <a:off x="3769255" y="2552700"/>
            <a:ext cx="1788375" cy="876300"/>
          </a:xfrm>
          <a:prstGeom prst="rect">
            <a:avLst/>
          </a:prstGeom>
        </p:spPr>
        <p:txBody>
          <a:bodyPr lIns="0" tIns="97200" rIns="0" bIns="0" rtlCol="0" anchor="t"/>
          <a:lstStyle/>
          <a:p>
            <a:pPr algn="l">
              <a:lnSpc>
                <a:spcPts val="6900"/>
              </a:lnSpc>
            </a:pPr>
            <a:r>
              <a:rPr lang="en-US" sz="6900" b="1" i="0" spc="75">
                <a:solidFill>
                  <a:srgbClr val="EB6209"/>
                </a:solidFill>
                <a:latin typeface="Lato"/>
              </a:rPr>
              <a:t>99%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B47B3E-8A4B-8B30-71DF-051EBD1D3C00}"/>
              </a:ext>
            </a:extLst>
          </p:cNvPr>
          <p:cNvSpPr txBox="1"/>
          <p:nvPr/>
        </p:nvSpPr>
        <p:spPr>
          <a:xfrm rot="21600000">
            <a:off x="3650192" y="3467100"/>
            <a:ext cx="2067277" cy="628650"/>
          </a:xfrm>
          <a:prstGeom prst="rect">
            <a:avLst/>
          </a:prstGeom>
        </p:spPr>
        <p:txBody>
          <a:bodyPr lIns="0" tIns="25200" rIns="0" bIns="0" rtlCol="0" anchor="t"/>
          <a:lstStyle/>
          <a:p>
            <a:pPr algn="ctr">
              <a:lnSpc>
                <a:spcPts val="2475"/>
              </a:lnSpc>
            </a:pPr>
            <a:r>
              <a:rPr lang="en-US" sz="1650" b="1" i="0" spc="150">
                <a:solidFill>
                  <a:srgbClr val="000000">
                    <a:alpha val="100000"/>
                  </a:srgbClr>
                </a:solidFill>
                <a:latin typeface="Lato"/>
              </a:rPr>
              <a:t>Of the mortality cases occurs in LMICs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D9C81636-C4CC-1D35-D7CD-D9BAF5F5CE5B}"/>
              </a:ext>
            </a:extLst>
          </p:cNvPr>
          <p:cNvSpPr txBox="1">
            <a:spLocks/>
          </p:cNvSpPr>
          <p:nvPr/>
        </p:nvSpPr>
        <p:spPr bwMode="auto">
          <a:xfrm>
            <a:off x="0" y="765590"/>
            <a:ext cx="9144001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Myriad Pro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nl-NL" altLang="nl-NL" sz="2800" b="1"/>
              <a:t>RSV-</a:t>
            </a:r>
            <a:r>
              <a:rPr lang="nl-NL" altLang="nl-NL" sz="2800" b="1" err="1"/>
              <a:t>associated</a:t>
            </a:r>
            <a:r>
              <a:rPr lang="nl-NL" altLang="nl-NL" sz="2800" b="1"/>
              <a:t> </a:t>
            </a:r>
            <a:r>
              <a:rPr lang="nl-NL" altLang="nl-NL" sz="2800" b="1" err="1"/>
              <a:t>mortality</a:t>
            </a:r>
            <a:endParaRPr lang="nl-NL" altLang="nl-NL" sz="2800" b="1"/>
          </a:p>
        </p:txBody>
      </p:sp>
    </p:spTree>
    <p:extLst>
      <p:ext uri="{BB962C8B-B14F-4D97-AF65-F5344CB8AC3E}">
        <p14:creationId xmlns:p14="http://schemas.microsoft.com/office/powerpoint/2010/main" val="2596276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7">
            <a:extLst>
              <a:ext uri="{FF2B5EF4-FFF2-40B4-BE49-F238E27FC236}">
                <a16:creationId xmlns:a16="http://schemas.microsoft.com/office/drawing/2014/main" id="{404C27A6-2695-32BD-3B49-E68949C76328}"/>
              </a:ext>
            </a:extLst>
          </p:cNvPr>
          <p:cNvGrpSpPr/>
          <p:nvPr/>
        </p:nvGrpSpPr>
        <p:grpSpPr>
          <a:xfrm rot="21600000">
            <a:off x="3240617" y="2384072"/>
            <a:ext cx="409575" cy="409575"/>
            <a:chOff x="2495550" y="1695450"/>
            <a:chExt cx="409575" cy="409575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F4478D84-0409-CBE5-5126-930F287D8D5B}"/>
                </a:ext>
              </a:extLst>
            </p:cNvPr>
            <p:cNvSpPr/>
            <p:nvPr/>
          </p:nvSpPr>
          <p:spPr>
            <a:xfrm>
              <a:off x="2495550" y="1695450"/>
              <a:ext cx="409575" cy="409575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sp>
        <p:nvSpPr>
          <p:cNvPr id="17" name="Titel 1">
            <a:extLst>
              <a:ext uri="{FF2B5EF4-FFF2-40B4-BE49-F238E27FC236}">
                <a16:creationId xmlns:a16="http://schemas.microsoft.com/office/drawing/2014/main" id="{D9C81636-C4CC-1D35-D7CD-D9BAF5F5CE5B}"/>
              </a:ext>
            </a:extLst>
          </p:cNvPr>
          <p:cNvSpPr txBox="1">
            <a:spLocks/>
          </p:cNvSpPr>
          <p:nvPr/>
        </p:nvSpPr>
        <p:spPr bwMode="auto">
          <a:xfrm>
            <a:off x="-1" y="496203"/>
            <a:ext cx="9144001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Myriad Pro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nl-NL" altLang="nl-NL" sz="2800" b="1">
                <a:ea typeface="ＭＳ Ｐゴシック"/>
              </a:rPr>
              <a:t>RSV-</a:t>
            </a:r>
            <a:r>
              <a:rPr lang="nl-NL" altLang="nl-NL" sz="2800" b="1" err="1">
                <a:ea typeface="ＭＳ Ｐゴシック"/>
              </a:rPr>
              <a:t>associated</a:t>
            </a:r>
            <a:r>
              <a:rPr lang="nl-NL" altLang="nl-NL" sz="2800" b="1">
                <a:ea typeface="ＭＳ Ｐゴシック"/>
              </a:rPr>
              <a:t> </a:t>
            </a:r>
            <a:r>
              <a:rPr lang="nl-NL" altLang="nl-NL" sz="2800" b="1" err="1">
                <a:ea typeface="ＭＳ Ｐゴシック"/>
              </a:rPr>
              <a:t>mortality</a:t>
            </a:r>
            <a:endParaRPr lang="nl-NL" altLang="nl-NL" sz="2800" b="1"/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2E19AB86-D6D0-62C7-2A1A-8E6ADCC6860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 rot="21600000">
            <a:off x="4832342" y="1452562"/>
            <a:ext cx="3576638" cy="3952875"/>
          </a:xfrm>
          <a:prstGeom prst="rect">
            <a:avLst/>
          </a:prstGeom>
        </p:spPr>
      </p:pic>
      <p:sp>
        <p:nvSpPr>
          <p:cNvPr id="4" name="Freeform 8">
            <a:extLst>
              <a:ext uri="{FF2B5EF4-FFF2-40B4-BE49-F238E27FC236}">
                <a16:creationId xmlns:a16="http://schemas.microsoft.com/office/drawing/2014/main" id="{33526A40-187B-74A6-0170-D043C93DB34A}"/>
              </a:ext>
            </a:extLst>
          </p:cNvPr>
          <p:cNvSpPr/>
          <p:nvPr/>
        </p:nvSpPr>
        <p:spPr>
          <a:xfrm>
            <a:off x="2722099" y="2335594"/>
            <a:ext cx="930827" cy="836290"/>
          </a:xfrm>
          <a:custGeom>
            <a:avLst/>
            <a:gdLst/>
            <a:ahLst/>
            <a:cxnLst/>
            <a:rect l="0" t="0" r="0" b="0"/>
            <a:pathLst>
              <a:path w="302876" h="272605">
                <a:moveTo>
                  <a:pt x="75724" y="80772"/>
                </a:moveTo>
                <a:lnTo>
                  <a:pt x="35338" y="80772"/>
                </a:lnTo>
                <a:cubicBezTo>
                  <a:pt x="32547" y="80772"/>
                  <a:pt x="30289" y="83029"/>
                  <a:pt x="30289" y="85820"/>
                </a:cubicBezTo>
                <a:lnTo>
                  <a:pt x="30289" y="126206"/>
                </a:lnTo>
                <a:cubicBezTo>
                  <a:pt x="30289" y="128997"/>
                  <a:pt x="32547" y="131254"/>
                  <a:pt x="35338" y="131254"/>
                </a:cubicBezTo>
                <a:lnTo>
                  <a:pt x="75724" y="131254"/>
                </a:lnTo>
                <a:cubicBezTo>
                  <a:pt x="78515" y="131254"/>
                  <a:pt x="80772" y="128997"/>
                  <a:pt x="80772" y="126206"/>
                </a:cubicBezTo>
                <a:lnTo>
                  <a:pt x="80772" y="85820"/>
                </a:lnTo>
                <a:cubicBezTo>
                  <a:pt x="80772" y="83029"/>
                  <a:pt x="78515" y="80772"/>
                  <a:pt x="75724" y="80772"/>
                </a:cubicBezTo>
                <a:close/>
                <a:moveTo>
                  <a:pt x="70675" y="121158"/>
                </a:moveTo>
                <a:lnTo>
                  <a:pt x="40386" y="121158"/>
                </a:lnTo>
                <a:lnTo>
                  <a:pt x="40386" y="90868"/>
                </a:lnTo>
                <a:lnTo>
                  <a:pt x="70675" y="90868"/>
                </a:lnTo>
                <a:lnTo>
                  <a:pt x="70675" y="121158"/>
                </a:lnTo>
                <a:close/>
                <a:moveTo>
                  <a:pt x="136303" y="80772"/>
                </a:moveTo>
                <a:lnTo>
                  <a:pt x="95917" y="80772"/>
                </a:lnTo>
                <a:cubicBezTo>
                  <a:pt x="93126" y="80772"/>
                  <a:pt x="90868" y="83029"/>
                  <a:pt x="90868" y="85820"/>
                </a:cubicBezTo>
                <a:lnTo>
                  <a:pt x="90868" y="126206"/>
                </a:lnTo>
                <a:cubicBezTo>
                  <a:pt x="90868" y="128997"/>
                  <a:pt x="93126" y="131254"/>
                  <a:pt x="95917" y="131254"/>
                </a:cubicBezTo>
                <a:lnTo>
                  <a:pt x="136303" y="131254"/>
                </a:lnTo>
                <a:cubicBezTo>
                  <a:pt x="139094" y="131254"/>
                  <a:pt x="141341" y="128997"/>
                  <a:pt x="141341" y="126206"/>
                </a:cubicBezTo>
                <a:lnTo>
                  <a:pt x="141341" y="85820"/>
                </a:lnTo>
                <a:cubicBezTo>
                  <a:pt x="141341" y="83029"/>
                  <a:pt x="139094" y="80772"/>
                  <a:pt x="136303" y="80772"/>
                </a:cubicBezTo>
                <a:close/>
                <a:moveTo>
                  <a:pt x="131254" y="121158"/>
                </a:moveTo>
                <a:lnTo>
                  <a:pt x="100965" y="121158"/>
                </a:lnTo>
                <a:lnTo>
                  <a:pt x="100965" y="90868"/>
                </a:lnTo>
                <a:lnTo>
                  <a:pt x="131254" y="90868"/>
                </a:lnTo>
                <a:lnTo>
                  <a:pt x="131254" y="121158"/>
                </a:lnTo>
                <a:close/>
                <a:moveTo>
                  <a:pt x="161554" y="85820"/>
                </a:moveTo>
                <a:lnTo>
                  <a:pt x="161554" y="126206"/>
                </a:lnTo>
                <a:cubicBezTo>
                  <a:pt x="161554" y="128997"/>
                  <a:pt x="163801" y="131254"/>
                  <a:pt x="166592" y="131254"/>
                </a:cubicBezTo>
                <a:lnTo>
                  <a:pt x="206978" y="131254"/>
                </a:lnTo>
                <a:cubicBezTo>
                  <a:pt x="209769" y="131254"/>
                  <a:pt x="212017" y="128997"/>
                  <a:pt x="212017" y="126206"/>
                </a:cubicBezTo>
                <a:lnTo>
                  <a:pt x="212017" y="85820"/>
                </a:lnTo>
                <a:cubicBezTo>
                  <a:pt x="212017" y="83029"/>
                  <a:pt x="209769" y="80772"/>
                  <a:pt x="206978" y="80772"/>
                </a:cubicBezTo>
                <a:lnTo>
                  <a:pt x="166592" y="80772"/>
                </a:lnTo>
                <a:cubicBezTo>
                  <a:pt x="163801" y="80772"/>
                  <a:pt x="161554" y="83029"/>
                  <a:pt x="161554" y="85820"/>
                </a:cubicBezTo>
                <a:close/>
                <a:moveTo>
                  <a:pt x="171640" y="90868"/>
                </a:moveTo>
                <a:lnTo>
                  <a:pt x="201930" y="90868"/>
                </a:lnTo>
                <a:lnTo>
                  <a:pt x="201930" y="121158"/>
                </a:lnTo>
                <a:lnTo>
                  <a:pt x="171640" y="121158"/>
                </a:lnTo>
                <a:lnTo>
                  <a:pt x="171640" y="90868"/>
                </a:lnTo>
                <a:close/>
                <a:moveTo>
                  <a:pt x="227171" y="131254"/>
                </a:moveTo>
                <a:lnTo>
                  <a:pt x="267548" y="131254"/>
                </a:lnTo>
                <a:cubicBezTo>
                  <a:pt x="270339" y="131254"/>
                  <a:pt x="272605" y="128997"/>
                  <a:pt x="272586" y="126206"/>
                </a:cubicBezTo>
                <a:lnTo>
                  <a:pt x="272586" y="85820"/>
                </a:lnTo>
                <a:cubicBezTo>
                  <a:pt x="272586" y="83029"/>
                  <a:pt x="270339" y="80772"/>
                  <a:pt x="267548" y="80772"/>
                </a:cubicBezTo>
                <a:lnTo>
                  <a:pt x="227171" y="80772"/>
                </a:lnTo>
                <a:cubicBezTo>
                  <a:pt x="224380" y="80772"/>
                  <a:pt x="222123" y="83029"/>
                  <a:pt x="222123" y="85820"/>
                </a:cubicBezTo>
                <a:lnTo>
                  <a:pt x="222123" y="126206"/>
                </a:lnTo>
                <a:cubicBezTo>
                  <a:pt x="222123" y="128997"/>
                  <a:pt x="224380" y="131254"/>
                  <a:pt x="227171" y="131254"/>
                </a:cubicBezTo>
                <a:close/>
                <a:moveTo>
                  <a:pt x="232219" y="90868"/>
                </a:moveTo>
                <a:lnTo>
                  <a:pt x="262509" y="90868"/>
                </a:lnTo>
                <a:lnTo>
                  <a:pt x="262509" y="121158"/>
                </a:lnTo>
                <a:lnTo>
                  <a:pt x="232219" y="121158"/>
                </a:lnTo>
                <a:lnTo>
                  <a:pt x="232219" y="90868"/>
                </a:lnTo>
                <a:close/>
                <a:moveTo>
                  <a:pt x="75724" y="141341"/>
                </a:moveTo>
                <a:lnTo>
                  <a:pt x="35338" y="141341"/>
                </a:lnTo>
                <a:cubicBezTo>
                  <a:pt x="32547" y="141341"/>
                  <a:pt x="30289" y="143608"/>
                  <a:pt x="30289" y="146399"/>
                </a:cubicBezTo>
                <a:lnTo>
                  <a:pt x="30289" y="186766"/>
                </a:lnTo>
                <a:cubicBezTo>
                  <a:pt x="30289" y="189557"/>
                  <a:pt x="32547" y="191824"/>
                  <a:pt x="35338" y="191824"/>
                </a:cubicBezTo>
                <a:lnTo>
                  <a:pt x="75724" y="191824"/>
                </a:lnTo>
                <a:cubicBezTo>
                  <a:pt x="78515" y="191824"/>
                  <a:pt x="80772" y="189557"/>
                  <a:pt x="80772" y="186766"/>
                </a:cubicBezTo>
                <a:lnTo>
                  <a:pt x="80772" y="146399"/>
                </a:lnTo>
                <a:cubicBezTo>
                  <a:pt x="80772" y="143618"/>
                  <a:pt x="78515" y="141341"/>
                  <a:pt x="75724" y="141341"/>
                </a:cubicBezTo>
                <a:close/>
                <a:moveTo>
                  <a:pt x="70675" y="181737"/>
                </a:moveTo>
                <a:lnTo>
                  <a:pt x="40386" y="181737"/>
                </a:lnTo>
                <a:lnTo>
                  <a:pt x="40386" y="151447"/>
                </a:lnTo>
                <a:lnTo>
                  <a:pt x="70675" y="151447"/>
                </a:lnTo>
                <a:lnTo>
                  <a:pt x="70675" y="181737"/>
                </a:lnTo>
                <a:close/>
                <a:moveTo>
                  <a:pt x="136303" y="141341"/>
                </a:moveTo>
                <a:lnTo>
                  <a:pt x="95917" y="141341"/>
                </a:lnTo>
                <a:cubicBezTo>
                  <a:pt x="93126" y="141341"/>
                  <a:pt x="90868" y="143608"/>
                  <a:pt x="90868" y="146399"/>
                </a:cubicBezTo>
                <a:lnTo>
                  <a:pt x="90868" y="186766"/>
                </a:lnTo>
                <a:cubicBezTo>
                  <a:pt x="90868" y="189557"/>
                  <a:pt x="93126" y="191824"/>
                  <a:pt x="95917" y="191824"/>
                </a:cubicBezTo>
                <a:lnTo>
                  <a:pt x="136303" y="191824"/>
                </a:lnTo>
                <a:cubicBezTo>
                  <a:pt x="139094" y="191824"/>
                  <a:pt x="141341" y="189557"/>
                  <a:pt x="141341" y="186766"/>
                </a:cubicBezTo>
                <a:lnTo>
                  <a:pt x="141341" y="146399"/>
                </a:lnTo>
                <a:cubicBezTo>
                  <a:pt x="141341" y="143618"/>
                  <a:pt x="139094" y="141341"/>
                  <a:pt x="136303" y="141341"/>
                </a:cubicBezTo>
                <a:close/>
                <a:moveTo>
                  <a:pt x="131254" y="181737"/>
                </a:moveTo>
                <a:lnTo>
                  <a:pt x="100965" y="181737"/>
                </a:lnTo>
                <a:lnTo>
                  <a:pt x="100965" y="151447"/>
                </a:lnTo>
                <a:lnTo>
                  <a:pt x="131254" y="151447"/>
                </a:lnTo>
                <a:lnTo>
                  <a:pt x="131254" y="181737"/>
                </a:lnTo>
                <a:close/>
                <a:moveTo>
                  <a:pt x="206978" y="141341"/>
                </a:moveTo>
                <a:lnTo>
                  <a:pt x="166592" y="141341"/>
                </a:lnTo>
                <a:cubicBezTo>
                  <a:pt x="163801" y="141341"/>
                  <a:pt x="161554" y="143608"/>
                  <a:pt x="161554" y="146399"/>
                </a:cubicBezTo>
                <a:lnTo>
                  <a:pt x="161554" y="186766"/>
                </a:lnTo>
                <a:cubicBezTo>
                  <a:pt x="161554" y="189557"/>
                  <a:pt x="163801" y="191824"/>
                  <a:pt x="166592" y="191824"/>
                </a:cubicBezTo>
                <a:lnTo>
                  <a:pt x="206978" y="191824"/>
                </a:lnTo>
                <a:cubicBezTo>
                  <a:pt x="209769" y="191824"/>
                  <a:pt x="212017" y="189557"/>
                  <a:pt x="212017" y="186766"/>
                </a:cubicBezTo>
                <a:lnTo>
                  <a:pt x="212017" y="146399"/>
                </a:lnTo>
                <a:cubicBezTo>
                  <a:pt x="212017" y="143618"/>
                  <a:pt x="209769" y="141341"/>
                  <a:pt x="206978" y="141341"/>
                </a:cubicBezTo>
                <a:close/>
                <a:moveTo>
                  <a:pt x="201930" y="181737"/>
                </a:moveTo>
                <a:lnTo>
                  <a:pt x="171640" y="181737"/>
                </a:lnTo>
                <a:lnTo>
                  <a:pt x="171640" y="151447"/>
                </a:lnTo>
                <a:lnTo>
                  <a:pt x="201930" y="151447"/>
                </a:lnTo>
                <a:lnTo>
                  <a:pt x="201930" y="181737"/>
                </a:lnTo>
                <a:close/>
                <a:moveTo>
                  <a:pt x="227171" y="191833"/>
                </a:moveTo>
                <a:lnTo>
                  <a:pt x="267548" y="191833"/>
                </a:lnTo>
                <a:cubicBezTo>
                  <a:pt x="270339" y="191833"/>
                  <a:pt x="272605" y="189567"/>
                  <a:pt x="272586" y="186776"/>
                </a:cubicBezTo>
                <a:lnTo>
                  <a:pt x="272586" y="146409"/>
                </a:lnTo>
                <a:cubicBezTo>
                  <a:pt x="272586" y="143618"/>
                  <a:pt x="270339" y="141351"/>
                  <a:pt x="267548" y="141351"/>
                </a:cubicBezTo>
                <a:lnTo>
                  <a:pt x="227171" y="141351"/>
                </a:lnTo>
                <a:cubicBezTo>
                  <a:pt x="224380" y="141351"/>
                  <a:pt x="222123" y="143618"/>
                  <a:pt x="222123" y="146409"/>
                </a:cubicBezTo>
                <a:lnTo>
                  <a:pt x="222123" y="186776"/>
                </a:lnTo>
                <a:cubicBezTo>
                  <a:pt x="222123" y="189567"/>
                  <a:pt x="224380" y="191833"/>
                  <a:pt x="227171" y="191833"/>
                </a:cubicBezTo>
                <a:close/>
                <a:moveTo>
                  <a:pt x="232219" y="151447"/>
                </a:moveTo>
                <a:lnTo>
                  <a:pt x="262509" y="151447"/>
                </a:lnTo>
                <a:lnTo>
                  <a:pt x="262509" y="181737"/>
                </a:lnTo>
                <a:lnTo>
                  <a:pt x="232219" y="181737"/>
                </a:lnTo>
                <a:lnTo>
                  <a:pt x="232219" y="151447"/>
                </a:lnTo>
                <a:close/>
                <a:moveTo>
                  <a:pt x="161554" y="40386"/>
                </a:moveTo>
                <a:lnTo>
                  <a:pt x="161554" y="50482"/>
                </a:lnTo>
                <a:cubicBezTo>
                  <a:pt x="161554" y="53273"/>
                  <a:pt x="163801" y="55531"/>
                  <a:pt x="166592" y="55531"/>
                </a:cubicBezTo>
                <a:cubicBezTo>
                  <a:pt x="169383" y="55531"/>
                  <a:pt x="171640" y="53273"/>
                  <a:pt x="171640" y="50482"/>
                </a:cubicBezTo>
                <a:lnTo>
                  <a:pt x="171640" y="20193"/>
                </a:lnTo>
                <a:cubicBezTo>
                  <a:pt x="171640" y="17402"/>
                  <a:pt x="169383" y="15145"/>
                  <a:pt x="166592" y="15145"/>
                </a:cubicBezTo>
                <a:cubicBezTo>
                  <a:pt x="163801" y="15145"/>
                  <a:pt x="161554" y="17402"/>
                  <a:pt x="161554" y="20193"/>
                </a:cubicBezTo>
                <a:lnTo>
                  <a:pt x="161554" y="30289"/>
                </a:lnTo>
                <a:lnTo>
                  <a:pt x="141351" y="30289"/>
                </a:lnTo>
                <a:cubicBezTo>
                  <a:pt x="141351" y="30289"/>
                  <a:pt x="141351" y="30289"/>
                  <a:pt x="141341" y="30289"/>
                </a:cubicBezTo>
                <a:lnTo>
                  <a:pt x="141341" y="20193"/>
                </a:lnTo>
                <a:cubicBezTo>
                  <a:pt x="141341" y="17402"/>
                  <a:pt x="139094" y="15145"/>
                  <a:pt x="136303" y="15145"/>
                </a:cubicBezTo>
                <a:cubicBezTo>
                  <a:pt x="133512" y="15145"/>
                  <a:pt x="131254" y="17402"/>
                  <a:pt x="131254" y="20193"/>
                </a:cubicBezTo>
                <a:lnTo>
                  <a:pt x="131254" y="50482"/>
                </a:lnTo>
                <a:cubicBezTo>
                  <a:pt x="131254" y="53273"/>
                  <a:pt x="133512" y="55531"/>
                  <a:pt x="136303" y="55531"/>
                </a:cubicBezTo>
                <a:cubicBezTo>
                  <a:pt x="139094" y="55531"/>
                  <a:pt x="141341" y="53273"/>
                  <a:pt x="141341" y="50482"/>
                </a:cubicBezTo>
                <a:lnTo>
                  <a:pt x="141341" y="40386"/>
                </a:lnTo>
                <a:cubicBezTo>
                  <a:pt x="141341" y="40386"/>
                  <a:pt x="141341" y="40386"/>
                  <a:pt x="141351" y="40386"/>
                </a:cubicBezTo>
                <a:lnTo>
                  <a:pt x="161554" y="40386"/>
                </a:lnTo>
                <a:close/>
                <a:moveTo>
                  <a:pt x="297837" y="50482"/>
                </a:moveTo>
                <a:lnTo>
                  <a:pt x="201920" y="50482"/>
                </a:lnTo>
                <a:lnTo>
                  <a:pt x="201920" y="5048"/>
                </a:lnTo>
                <a:cubicBezTo>
                  <a:pt x="201920" y="2257"/>
                  <a:pt x="199673" y="0"/>
                  <a:pt x="196882" y="0"/>
                </a:cubicBezTo>
                <a:lnTo>
                  <a:pt x="106004" y="0"/>
                </a:lnTo>
                <a:cubicBezTo>
                  <a:pt x="103213" y="0"/>
                  <a:pt x="100965" y="2257"/>
                  <a:pt x="100965" y="5048"/>
                </a:cubicBezTo>
                <a:lnTo>
                  <a:pt x="100965" y="50482"/>
                </a:lnTo>
                <a:lnTo>
                  <a:pt x="5048" y="50482"/>
                </a:lnTo>
                <a:cubicBezTo>
                  <a:pt x="2257" y="50482"/>
                  <a:pt x="0" y="52740"/>
                  <a:pt x="0" y="55531"/>
                </a:cubicBezTo>
                <a:lnTo>
                  <a:pt x="0" y="267548"/>
                </a:lnTo>
                <a:cubicBezTo>
                  <a:pt x="0" y="270348"/>
                  <a:pt x="2257" y="272605"/>
                  <a:pt x="5048" y="272605"/>
                </a:cubicBezTo>
                <a:lnTo>
                  <a:pt x="297847" y="272605"/>
                </a:lnTo>
                <a:cubicBezTo>
                  <a:pt x="300638" y="272605"/>
                  <a:pt x="302895" y="270339"/>
                  <a:pt x="302876" y="267548"/>
                </a:cubicBezTo>
                <a:lnTo>
                  <a:pt x="302876" y="55531"/>
                </a:lnTo>
                <a:cubicBezTo>
                  <a:pt x="302876" y="52740"/>
                  <a:pt x="300628" y="50482"/>
                  <a:pt x="297837" y="50482"/>
                </a:cubicBezTo>
                <a:close/>
                <a:moveTo>
                  <a:pt x="121158" y="262509"/>
                </a:moveTo>
                <a:lnTo>
                  <a:pt x="121158" y="222123"/>
                </a:lnTo>
                <a:lnTo>
                  <a:pt x="181737" y="222123"/>
                </a:lnTo>
                <a:lnTo>
                  <a:pt x="181737" y="262509"/>
                </a:lnTo>
                <a:lnTo>
                  <a:pt x="121158" y="262509"/>
                </a:lnTo>
                <a:close/>
                <a:moveTo>
                  <a:pt x="292798" y="262509"/>
                </a:moveTo>
                <a:lnTo>
                  <a:pt x="191843" y="262509"/>
                </a:lnTo>
                <a:lnTo>
                  <a:pt x="191843" y="217075"/>
                </a:lnTo>
                <a:cubicBezTo>
                  <a:pt x="191843" y="214284"/>
                  <a:pt x="189586" y="212017"/>
                  <a:pt x="186795" y="212017"/>
                </a:cubicBezTo>
                <a:lnTo>
                  <a:pt x="116119" y="212017"/>
                </a:lnTo>
                <a:cubicBezTo>
                  <a:pt x="113328" y="212017"/>
                  <a:pt x="111071" y="214284"/>
                  <a:pt x="111071" y="217075"/>
                </a:cubicBezTo>
                <a:lnTo>
                  <a:pt x="111071" y="262509"/>
                </a:lnTo>
                <a:lnTo>
                  <a:pt x="10096" y="262509"/>
                </a:lnTo>
                <a:lnTo>
                  <a:pt x="10096" y="60579"/>
                </a:lnTo>
                <a:lnTo>
                  <a:pt x="106023" y="60579"/>
                </a:lnTo>
                <a:cubicBezTo>
                  <a:pt x="108814" y="60579"/>
                  <a:pt x="111071" y="58322"/>
                  <a:pt x="111071" y="55531"/>
                </a:cubicBezTo>
                <a:lnTo>
                  <a:pt x="111071" y="10096"/>
                </a:lnTo>
                <a:lnTo>
                  <a:pt x="191843" y="10096"/>
                </a:lnTo>
                <a:lnTo>
                  <a:pt x="191843" y="55531"/>
                </a:lnTo>
                <a:cubicBezTo>
                  <a:pt x="191843" y="58322"/>
                  <a:pt x="194100" y="60579"/>
                  <a:pt x="196872" y="60579"/>
                </a:cubicBezTo>
                <a:lnTo>
                  <a:pt x="292789" y="60579"/>
                </a:lnTo>
                <a:lnTo>
                  <a:pt x="292789" y="262509"/>
                </a:lnTo>
                <a:close/>
              </a:path>
            </a:pathLst>
          </a:custGeom>
          <a:solidFill>
            <a:srgbClr val="004D9A"/>
          </a:solidFill>
        </p:spPr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007A2AC3-CAC5-39C1-8A66-4CE865FECD6A}"/>
              </a:ext>
            </a:extLst>
          </p:cNvPr>
          <p:cNvSpPr txBox="1"/>
          <p:nvPr/>
        </p:nvSpPr>
        <p:spPr>
          <a:xfrm rot="21600000">
            <a:off x="2661196" y="3283882"/>
            <a:ext cx="1283436" cy="207578"/>
          </a:xfrm>
          <a:prstGeom prst="rect">
            <a:avLst/>
          </a:prstGeom>
        </p:spPr>
        <p:txBody>
          <a:bodyPr lIns="0" tIns="21600" rIns="0" bIns="0" rtlCol="0" anchor="t"/>
          <a:lstStyle/>
          <a:p>
            <a:pPr algn="l">
              <a:lnSpc>
                <a:spcPts val="1650"/>
              </a:lnSpc>
            </a:pPr>
            <a:r>
              <a:rPr lang="en-US" sz="1500" b="0" i="0" spc="150">
                <a:solidFill>
                  <a:srgbClr val="000000">
                    <a:alpha val="100000"/>
                  </a:srgbClr>
                </a:solidFill>
                <a:latin typeface="Lato"/>
              </a:rPr>
              <a:t>In-hospital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FE672E51-2764-188B-E56F-A8AF7360E008}"/>
              </a:ext>
            </a:extLst>
          </p:cNvPr>
          <p:cNvSpPr txBox="1"/>
          <p:nvPr/>
        </p:nvSpPr>
        <p:spPr>
          <a:xfrm rot="21600000">
            <a:off x="2591988" y="4928831"/>
            <a:ext cx="1500450" cy="207578"/>
          </a:xfrm>
          <a:prstGeom prst="rect">
            <a:avLst/>
          </a:prstGeom>
        </p:spPr>
        <p:txBody>
          <a:bodyPr lIns="0" tIns="21600" rIns="0" bIns="0" rtlCol="0" anchor="t"/>
          <a:lstStyle/>
          <a:p>
            <a:pPr algn="l">
              <a:lnSpc>
                <a:spcPts val="1650"/>
              </a:lnSpc>
            </a:pPr>
            <a:r>
              <a:rPr lang="en-US" sz="1500" b="0" i="0" spc="150">
                <a:solidFill>
                  <a:srgbClr val="000000">
                    <a:alpha val="100000"/>
                  </a:srgbClr>
                </a:solidFill>
                <a:latin typeface="Lato"/>
              </a:rPr>
              <a:t>In-community</a:t>
            </a:r>
          </a:p>
        </p:txBody>
      </p:sp>
      <p:sp>
        <p:nvSpPr>
          <p:cNvPr id="8" name="Freeform 12">
            <a:extLst>
              <a:ext uri="{FF2B5EF4-FFF2-40B4-BE49-F238E27FC236}">
                <a16:creationId xmlns:a16="http://schemas.microsoft.com/office/drawing/2014/main" id="{204E7313-7157-7C46-F08D-730C7D720DC7}"/>
              </a:ext>
            </a:extLst>
          </p:cNvPr>
          <p:cNvSpPr/>
          <p:nvPr/>
        </p:nvSpPr>
        <p:spPr>
          <a:xfrm>
            <a:off x="2783004" y="4111466"/>
            <a:ext cx="809019" cy="739494"/>
          </a:xfrm>
          <a:custGeom>
            <a:avLst/>
            <a:gdLst/>
            <a:ahLst/>
            <a:cxnLst/>
            <a:rect l="0" t="0" r="0" b="0"/>
            <a:pathLst>
              <a:path w="302901" h="276473">
                <a:moveTo>
                  <a:pt x="272415" y="254070"/>
                </a:moveTo>
                <a:cubicBezTo>
                  <a:pt x="272415" y="225847"/>
                  <a:pt x="272415" y="196282"/>
                  <a:pt x="272415" y="166040"/>
                </a:cubicBezTo>
                <a:cubicBezTo>
                  <a:pt x="282159" y="164544"/>
                  <a:pt x="291179" y="163154"/>
                  <a:pt x="298761" y="161992"/>
                </a:cubicBezTo>
                <a:cubicBezTo>
                  <a:pt x="275882" y="82506"/>
                  <a:pt x="223161" y="21860"/>
                  <a:pt x="151447" y="0"/>
                </a:cubicBezTo>
                <a:cubicBezTo>
                  <a:pt x="74000" y="21488"/>
                  <a:pt x="25317" y="86878"/>
                  <a:pt x="0" y="162125"/>
                </a:cubicBezTo>
                <a:cubicBezTo>
                  <a:pt x="7753" y="166830"/>
                  <a:pt x="20002" y="159706"/>
                  <a:pt x="28118" y="172164"/>
                </a:cubicBezTo>
                <a:cubicBezTo>
                  <a:pt x="28118" y="204502"/>
                  <a:pt x="28118" y="239620"/>
                  <a:pt x="28118" y="276473"/>
                </a:cubicBezTo>
                <a:cubicBezTo>
                  <a:pt x="122377" y="276473"/>
                  <a:pt x="212541" y="276473"/>
                  <a:pt x="302504" y="276473"/>
                </a:cubicBezTo>
                <a:cubicBezTo>
                  <a:pt x="306343" y="247717"/>
                  <a:pt x="281245" y="264843"/>
                  <a:pt x="272415" y="254070"/>
                </a:cubicBezTo>
                <a:close/>
                <a:moveTo>
                  <a:pt x="190100" y="254022"/>
                </a:moveTo>
                <a:cubicBezTo>
                  <a:pt x="190100" y="260737"/>
                  <a:pt x="184633" y="266205"/>
                  <a:pt x="177917" y="266205"/>
                </a:cubicBezTo>
                <a:lnTo>
                  <a:pt x="124968" y="266205"/>
                </a:lnTo>
                <a:cubicBezTo>
                  <a:pt x="118253" y="266205"/>
                  <a:pt x="112786" y="260737"/>
                  <a:pt x="112786" y="254022"/>
                </a:cubicBezTo>
                <a:lnTo>
                  <a:pt x="112786" y="175984"/>
                </a:lnTo>
                <a:cubicBezTo>
                  <a:pt x="112786" y="169269"/>
                  <a:pt x="118253" y="163801"/>
                  <a:pt x="124968" y="163801"/>
                </a:cubicBezTo>
                <a:lnTo>
                  <a:pt x="177917" y="163801"/>
                </a:lnTo>
                <a:cubicBezTo>
                  <a:pt x="184633" y="163801"/>
                  <a:pt x="190100" y="169269"/>
                  <a:pt x="190100" y="175984"/>
                </a:cubicBezTo>
                <a:lnTo>
                  <a:pt x="190100" y="254022"/>
                </a:lnTo>
                <a:close/>
              </a:path>
            </a:pathLst>
          </a:custGeom>
          <a:solidFill>
            <a:srgbClr val="EB6209"/>
          </a:solidFill>
        </p:spPr>
        <p:txBody>
          <a:bodyPr/>
          <a:lstStyle/>
          <a:p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14">
                <a:extLst>
                  <a:ext uri="{FF2B5EF4-FFF2-40B4-BE49-F238E27FC236}">
                    <a16:creationId xmlns:a16="http://schemas.microsoft.com/office/drawing/2014/main" id="{93BBDA1E-7484-47C8-F49E-AAFCD1AAB33F}"/>
                  </a:ext>
                </a:extLst>
              </p:cNvPr>
              <p:cNvSpPr txBox="1"/>
              <p:nvPr/>
            </p:nvSpPr>
            <p:spPr>
              <a:xfrm rot="21600000">
                <a:off x="948659" y="3646373"/>
                <a:ext cx="1500450" cy="1761959"/>
              </a:xfrm>
              <a:prstGeom prst="rect">
                <a:avLst/>
              </a:prstGeom>
            </p:spPr>
            <p:txBody>
              <a:bodyPr lIns="0" tIns="28800" rIns="0" bIns="0" rtlCol="0" anchor="t"/>
              <a:lstStyle/>
              <a:p>
                <a:pPr algn="l">
                  <a:lnSpc>
                    <a:spcPts val="2145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pc="150" smtClean="0">
                            <a:solidFill>
                              <a:srgbClr val="000000">
                                <a:alpha val="100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000" b="1" i="1" spc="150" smtClean="0">
                            <a:solidFill>
                              <a:srgbClr val="000000">
                                <a:alpha val="100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000" b="1" i="1" spc="150" smtClean="0">
                            <a:solidFill>
                              <a:srgbClr val="000000">
                                <a:alpha val="100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nl-NL" sz="4000" b="1" i="1" spc="150" smtClean="0">
                            <a:solidFill>
                              <a:srgbClr val="000000">
                                <a:alpha val="100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4000" b="1" i="1" spc="150" smtClean="0">
                            <a:solidFill>
                              <a:srgbClr val="000000">
                                <a:alpha val="100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000" b="1" i="0" spc="150">
                    <a:solidFill>
                      <a:srgbClr val="000000">
                        <a:alpha val="100000"/>
                      </a:srgbClr>
                    </a:solidFill>
                    <a:latin typeface="Lato"/>
                  </a:rPr>
                  <a:t>  </a:t>
                </a:r>
              </a:p>
              <a:p>
                <a:pPr algn="l">
                  <a:lnSpc>
                    <a:spcPts val="2145"/>
                  </a:lnSpc>
                </a:pPr>
                <a:endParaRPr lang="en-US" sz="4000" b="1" i="0" spc="150">
                  <a:solidFill>
                    <a:srgbClr val="000000">
                      <a:alpha val="100000"/>
                    </a:srgbClr>
                  </a:solidFill>
                  <a:latin typeface="Lato"/>
                </a:endParaRPr>
              </a:p>
            </p:txBody>
          </p:sp>
        </mc:Choice>
        <mc:Fallback xmlns="">
          <p:sp>
            <p:nvSpPr>
              <p:cNvPr id="9" name="TextBox 14">
                <a:extLst>
                  <a:ext uri="{FF2B5EF4-FFF2-40B4-BE49-F238E27FC236}">
                    <a16:creationId xmlns:a16="http://schemas.microsoft.com/office/drawing/2014/main" id="{93BBDA1E-7484-47C8-F49E-AAFCD1AAB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600000">
                <a:off x="948659" y="3646373"/>
                <a:ext cx="1500450" cy="1761959"/>
              </a:xfrm>
              <a:prstGeom prst="rect">
                <a:avLst/>
              </a:prstGeom>
              <a:blipFill>
                <a:blip r:embed="rId4"/>
                <a:stretch>
                  <a:fillRect l="-407" t="-20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7">
            <a:extLst>
              <a:ext uri="{FF2B5EF4-FFF2-40B4-BE49-F238E27FC236}">
                <a16:creationId xmlns:a16="http://schemas.microsoft.com/office/drawing/2014/main" id="{D67EE351-8495-4D31-FE86-A39F362A2B65}"/>
              </a:ext>
            </a:extLst>
          </p:cNvPr>
          <p:cNvSpPr txBox="1"/>
          <p:nvPr/>
        </p:nvSpPr>
        <p:spPr>
          <a:xfrm rot="21600000">
            <a:off x="6752779" y="5952419"/>
            <a:ext cx="1235925" cy="51435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1365"/>
              </a:lnSpc>
            </a:pPr>
            <a:r>
              <a:rPr lang="en-US" sz="975" b="0" i="0" spc="75">
                <a:solidFill>
                  <a:srgbClr val="000000">
                    <a:alpha val="100000"/>
                  </a:srgbClr>
                </a:solidFill>
                <a:latin typeface="Lato"/>
              </a:rPr>
              <a:t>Nair Lancet 2010</a:t>
            </a:r>
          </a:p>
          <a:p>
            <a:pPr algn="l">
              <a:lnSpc>
                <a:spcPts val="1365"/>
              </a:lnSpc>
            </a:pPr>
            <a:r>
              <a:rPr lang="en-US" sz="975" b="0" i="0" spc="75" err="1">
                <a:solidFill>
                  <a:srgbClr val="000000">
                    <a:alpha val="100000"/>
                  </a:srgbClr>
                </a:solidFill>
                <a:latin typeface="Lato"/>
              </a:rPr>
              <a:t>Simoes</a:t>
            </a:r>
            <a:r>
              <a:rPr lang="en-US" sz="975" b="0" i="0" spc="75">
                <a:solidFill>
                  <a:srgbClr val="000000">
                    <a:alpha val="100000"/>
                  </a:srgbClr>
                </a:solidFill>
                <a:latin typeface="Lato"/>
              </a:rPr>
              <a:t> CID 2021</a:t>
            </a:r>
          </a:p>
          <a:p>
            <a:pPr algn="l">
              <a:lnSpc>
                <a:spcPts val="1365"/>
              </a:lnSpc>
            </a:pPr>
            <a:r>
              <a:rPr lang="en-US" sz="975" b="0" i="0" spc="75">
                <a:solidFill>
                  <a:srgbClr val="000000">
                    <a:alpha val="100000"/>
                  </a:srgbClr>
                </a:solidFill>
                <a:latin typeface="Lato"/>
              </a:rPr>
              <a:t>Mazur CID 2021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045BAEB-F62F-CE41-8B37-A0B806DB3E1B}"/>
              </a:ext>
            </a:extLst>
          </p:cNvPr>
          <p:cNvCxnSpPr/>
          <p:nvPr/>
        </p:nvCxnSpPr>
        <p:spPr>
          <a:xfrm flipV="1">
            <a:off x="1840832" y="3043989"/>
            <a:ext cx="608277" cy="239893"/>
          </a:xfrm>
          <a:prstGeom prst="straightConnector1">
            <a:avLst/>
          </a:prstGeom>
          <a:ln>
            <a:solidFill>
              <a:srgbClr val="004D9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42E7299-90B7-A5BF-63C2-18D963F58C57}"/>
              </a:ext>
            </a:extLst>
          </p:cNvPr>
          <p:cNvCxnSpPr>
            <a:cxnSpLocks/>
          </p:cNvCxnSpPr>
          <p:nvPr/>
        </p:nvCxnSpPr>
        <p:spPr>
          <a:xfrm>
            <a:off x="1840832" y="4240579"/>
            <a:ext cx="787212" cy="249801"/>
          </a:xfrm>
          <a:prstGeom prst="straightConnector1">
            <a:avLst/>
          </a:prstGeom>
          <a:ln>
            <a:solidFill>
              <a:srgbClr val="EB620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796354"/>
      </p:ext>
    </p:extLst>
  </p:cSld>
  <p:clrMapOvr>
    <a:masterClrMapping/>
  </p:clrMapOvr>
</p:sld>
</file>

<file path=ppt/theme/theme1.xml><?xml version="1.0" encoding="utf-8"?>
<a:theme xmlns:a="http://schemas.openxmlformats.org/drawingml/2006/main" name="WKZ oranje_ENG">
  <a:themeElements>
    <a:clrScheme name="Aangepast 2">
      <a:dk1>
        <a:srgbClr val="1C1C1C"/>
      </a:dk1>
      <a:lt1>
        <a:sysClr val="window" lastClr="FFFFFF"/>
      </a:lt1>
      <a:dk2>
        <a:srgbClr val="1961AB"/>
      </a:dk2>
      <a:lt2>
        <a:srgbClr val="EEECE1"/>
      </a:lt2>
      <a:accent1>
        <a:srgbClr val="2526A9"/>
      </a:accent1>
      <a:accent2>
        <a:srgbClr val="D0103A"/>
      </a:accent2>
      <a:accent3>
        <a:srgbClr val="79B829"/>
      </a:accent3>
      <a:accent4>
        <a:srgbClr val="0F84C9"/>
      </a:accent4>
      <a:accent5>
        <a:srgbClr val="FF6319"/>
      </a:accent5>
      <a:accent6>
        <a:srgbClr val="B7B1A9"/>
      </a:accent6>
      <a:hlink>
        <a:srgbClr val="2526A9"/>
      </a:hlink>
      <a:folHlink>
        <a:srgbClr val="B7B1A9"/>
      </a:folHlink>
    </a:clrScheme>
    <a:fontScheme name="Aangepast 1">
      <a:majorFont>
        <a:latin typeface="Myriad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7_Standaardthema">
  <a:themeElements>
    <a:clrScheme name="Aangepast 2">
      <a:dk1>
        <a:srgbClr val="1C1C1C"/>
      </a:dk1>
      <a:lt1>
        <a:sysClr val="window" lastClr="FFFFFF"/>
      </a:lt1>
      <a:dk2>
        <a:srgbClr val="1961AB"/>
      </a:dk2>
      <a:lt2>
        <a:srgbClr val="EEECE1"/>
      </a:lt2>
      <a:accent1>
        <a:srgbClr val="2526A9"/>
      </a:accent1>
      <a:accent2>
        <a:srgbClr val="D0103A"/>
      </a:accent2>
      <a:accent3>
        <a:srgbClr val="79B829"/>
      </a:accent3>
      <a:accent4>
        <a:srgbClr val="0F84C9"/>
      </a:accent4>
      <a:accent5>
        <a:srgbClr val="FF6319"/>
      </a:accent5>
      <a:accent6>
        <a:srgbClr val="B7B1A9"/>
      </a:accent6>
      <a:hlink>
        <a:srgbClr val="2526A9"/>
      </a:hlink>
      <a:folHlink>
        <a:srgbClr val="B7B1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6_Standaardthema">
  <a:themeElements>
    <a:clrScheme name="Aangepast 2">
      <a:dk1>
        <a:srgbClr val="1C1C1C"/>
      </a:dk1>
      <a:lt1>
        <a:sysClr val="window" lastClr="FFFFFF"/>
      </a:lt1>
      <a:dk2>
        <a:srgbClr val="1961AB"/>
      </a:dk2>
      <a:lt2>
        <a:srgbClr val="EEECE1"/>
      </a:lt2>
      <a:accent1>
        <a:srgbClr val="2526A9"/>
      </a:accent1>
      <a:accent2>
        <a:srgbClr val="D0103A"/>
      </a:accent2>
      <a:accent3>
        <a:srgbClr val="79B829"/>
      </a:accent3>
      <a:accent4>
        <a:srgbClr val="0F84C9"/>
      </a:accent4>
      <a:accent5>
        <a:srgbClr val="FF6319"/>
      </a:accent5>
      <a:accent6>
        <a:srgbClr val="B7B1A9"/>
      </a:accent6>
      <a:hlink>
        <a:srgbClr val="2526A9"/>
      </a:hlink>
      <a:folHlink>
        <a:srgbClr val="B7B1A9"/>
      </a:folHlink>
    </a:clrScheme>
    <a:fontScheme name="Aangepast 1">
      <a:majorFont>
        <a:latin typeface="Myriad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Madrid 2019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40CD2E9CE97F468D193A2443482FE7" ma:contentTypeVersion="15" ma:contentTypeDescription="Een nieuw document maken." ma:contentTypeScope="" ma:versionID="c6a023d21736a4d725ff641600877422">
  <xsd:schema xmlns:xsd="http://www.w3.org/2001/XMLSchema" xmlns:xs="http://www.w3.org/2001/XMLSchema" xmlns:p="http://schemas.microsoft.com/office/2006/metadata/properties" xmlns:ns2="0802233c-89de-4432-840a-7716719c8e1d" xmlns:ns3="d88828ca-48e5-4f33-81f9-aa4bbbddf83c" targetNamespace="http://schemas.microsoft.com/office/2006/metadata/properties" ma:root="true" ma:fieldsID="b86d96b945ab461259e8ff008f997f7c" ns2:_="" ns3:_="">
    <xsd:import namespace="0802233c-89de-4432-840a-7716719c8e1d"/>
    <xsd:import namespace="d88828ca-48e5-4f33-81f9-aa4bbbddf8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02233c-89de-4432-840a-7716719c8e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996e3adb-1be4-4cd5-a252-20b6c0e6b2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828ca-48e5-4f33-81f9-aa4bbbddf83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b7bf966-2cf6-46f0-b3c6-a0647c8681d5}" ma:internalName="TaxCatchAll" ma:showField="CatchAllData" ma:web="d88828ca-48e5-4f33-81f9-aa4bbbddf8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8828ca-48e5-4f33-81f9-aa4bbbddf83c" xsi:nil="true"/>
    <lcf76f155ced4ddcb4097134ff3c332f xmlns="0802233c-89de-4432-840a-7716719c8e1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B3F989-6032-4794-A4A2-584E7FDEDF25}">
  <ds:schemaRefs>
    <ds:schemaRef ds:uri="0802233c-89de-4432-840a-7716719c8e1d"/>
    <ds:schemaRef ds:uri="d88828ca-48e5-4f33-81f9-aa4bbbddf8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785D536-E2E3-4043-9606-E05288A21542}">
  <ds:schemaRefs>
    <ds:schemaRef ds:uri="0802233c-89de-4432-840a-7716719c8e1d"/>
    <ds:schemaRef ds:uri="d88828ca-48e5-4f33-81f9-aa4bbbddf83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1DB8C74-2431-4266-9E62-E11767A111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WKZ oranje_ENG</Template>
  <Application>Microsoft Office PowerPoint</Application>
  <PresentationFormat>On-screen Show (4:3)</PresentationFormat>
  <Slides>18</Slides>
  <Notes>10</Notes>
  <HiddenSlides>0</HiddenSlide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WKZ oranje_ENG</vt:lpstr>
      <vt:lpstr>7_Standaardthema</vt:lpstr>
      <vt:lpstr>16_Standaardthema</vt:lpstr>
      <vt:lpstr>Madrid 2019 </vt:lpstr>
      <vt:lpstr>1_Diseño personalizado</vt:lpstr>
      <vt:lpstr>What is RSV and why does it matter?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UMC Utrecht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Bont</dc:creator>
  <cp:revision>4</cp:revision>
  <cp:lastPrinted>2014-06-05T15:32:14Z</cp:lastPrinted>
  <dcterms:created xsi:type="dcterms:W3CDTF">2014-02-18T05:23:39Z</dcterms:created>
  <dcterms:modified xsi:type="dcterms:W3CDTF">2023-10-29T09:24:20Z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0x0101009E40CD2E9CE97F468D193A2443482FE7</vt:lpwstr>
  </property>
  <property fmtid="{D5CDD505-2E9C-101B-9397-08002B2CF9AE}" pid="3" name="MediaServiceImageTags">
    <vt:lpwstr/>
  </property>
</Properties>
</file>